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8" r:id="rId2"/>
    <p:sldId id="284" r:id="rId3"/>
    <p:sldId id="269" r:id="rId4"/>
    <p:sldId id="270" r:id="rId5"/>
    <p:sldId id="271" r:id="rId6"/>
    <p:sldId id="272" r:id="rId7"/>
    <p:sldId id="276" r:id="rId8"/>
    <p:sldId id="273" r:id="rId9"/>
    <p:sldId id="260" r:id="rId10"/>
    <p:sldId id="274" r:id="rId11"/>
    <p:sldId id="275" r:id="rId12"/>
    <p:sldId id="280" r:id="rId13"/>
    <p:sldId id="277" r:id="rId14"/>
    <p:sldId id="281" r:id="rId15"/>
    <p:sldId id="282" r:id="rId16"/>
    <p:sldId id="279" r:id="rId17"/>
    <p:sldId id="28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85696" autoAdjust="0"/>
  </p:normalViewPr>
  <p:slideViewPr>
    <p:cSldViewPr snapToGrid="0">
      <p:cViewPr varScale="1">
        <p:scale>
          <a:sx n="73" d="100"/>
          <a:sy n="73" d="100"/>
        </p:scale>
        <p:origin x="830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11/06/2018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8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האם </a:t>
            </a:r>
            <a:r>
              <a:rPr lang="en-US" dirty="0"/>
              <a:t>GIS</a:t>
            </a:r>
            <a:r>
              <a:rPr lang="he-IL" dirty="0"/>
              <a:t> מפחיד?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8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ויש קואורדינטות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3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ויש עוד סוגי קואורדינטות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52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ויש תלת מימד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9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ויש תוכנות סופר מסובכות עם מליוני כפתורים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85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ויש ניווט והוראות הגעה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51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בקיצור, מפחיד – אבל לא מפחיד של סרטי אימה אלא מפחיד של נוסחאות כזה...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16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אני הראל מזור למי שלא מכיר,</a:t>
            </a:r>
          </a:p>
          <a:p>
            <a:pPr algn="r" rtl="1"/>
            <a:r>
              <a:rPr lang="he-IL" dirty="0"/>
              <a:t>אני ראש צוות תוכנה בכיר וארכיטקט בחברת נובה.</a:t>
            </a:r>
          </a:p>
          <a:p>
            <a:pPr algn="r" rtl="1"/>
            <a:r>
              <a:rPr lang="he-IL" dirty="0"/>
              <a:t>בן, 34 חובב טיולים ו- </a:t>
            </a:r>
            <a:r>
              <a:rPr lang="en-US" dirty="0"/>
              <a:t>open source</a:t>
            </a:r>
            <a:r>
              <a:rPr lang="he-IL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79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לפני בערך חמש שנים הייתי במילואים והיה לי קצת זמן והלחתי לפתור בעיה שהייתה לי:</a:t>
            </a:r>
          </a:p>
          <a:p>
            <a:pPr algn="r" rtl="1"/>
            <a:r>
              <a:rPr lang="he-IL" dirty="0"/>
              <a:t>רציתי שתיהיה לי מפת על הסמארטפון.</a:t>
            </a:r>
          </a:p>
          <a:p>
            <a:pPr algn="r" rtl="1"/>
            <a:r>
              <a:rPr lang="he-IL" dirty="0"/>
              <a:t>אז התחלתי לשוטט בפורומים כדי לחפש כלים שיעשו את העבודה – זו הייתה הפעם הראשונה שנחשפתי לתחום.</a:t>
            </a:r>
          </a:p>
          <a:p>
            <a:pPr algn="r" rtl="1"/>
            <a:r>
              <a:rPr lang="he-IL" dirty="0"/>
              <a:t>ואני חייב לציין שזה היה מאוד מבלבל. רק רציתי ליצור מפה ונתקליתי בתוכנות מסובכות מלאות כפתורים, נתקלתי במדריכים שעובדים רק על לינוקס, נתקלתי ב-</a:t>
            </a:r>
            <a:r>
              <a:rPr lang="en-US" dirty="0"/>
              <a:t>setup </a:t>
            </a:r>
            <a:r>
              <a:rPr lang="he-IL" dirty="0"/>
              <a:t> שדורש 5 תוכנות כדי לצייר מפה מסכנה, לא כיף...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50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שלא במפתיע, התוכנות הראשונות שהתחלתי להשתמש בהן היו התוכנות שלא צריך 20 שנה ניסיון בתחום כדי להפעיל.</a:t>
            </a:r>
          </a:p>
          <a:p>
            <a:pPr algn="r" rtl="1"/>
            <a:r>
              <a:rPr lang="he-IL" dirty="0"/>
              <a:t>דבר ראשון צריך מידע ממנו אפשר לצייר מפות – מה שמצאתי ומשמש אותנו עד היום זה </a:t>
            </a:r>
            <a:r>
              <a:rPr lang="en-US" dirty="0"/>
              <a:t>OSM</a:t>
            </a:r>
            <a:r>
              <a:rPr lang="he-IL" dirty="0"/>
              <a:t>. </a:t>
            </a:r>
            <a:r>
              <a:rPr lang="en-US" dirty="0"/>
              <a:t>OSM</a:t>
            </a:r>
            <a:r>
              <a:rPr lang="he-IL" dirty="0"/>
              <a:t> הוא מסד נתונים כלל עולמי, אפשר אפילו להגיד שהוא הויקיפדיה של תחום ה-</a:t>
            </a:r>
            <a:r>
              <a:rPr lang="en-US" dirty="0"/>
              <a:t>GIS</a:t>
            </a:r>
            <a:r>
              <a:rPr lang="he-IL" dirty="0"/>
              <a:t>, הוא פתוח לשימוש פרטי ומסחרי, הוא מאפשר לכל מי שרוצה לערוך ולהציג את המידע, בקיצור התחלה טובה.</a:t>
            </a:r>
          </a:p>
          <a:p>
            <a:pPr algn="r" rtl="1"/>
            <a:r>
              <a:rPr lang="he-IL" dirty="0"/>
              <a:t>הדבר הבא היה ליצור מפות מתוך המידע הזה, וכאן מצאנו את </a:t>
            </a:r>
            <a:r>
              <a:rPr lang="en-US" dirty="0" err="1"/>
              <a:t>Maperitive</a:t>
            </a:r>
            <a:r>
              <a:rPr lang="he-IL" dirty="0"/>
              <a:t>. מפריטיב היא תוכנה שפועלת על וינדוס, היא לא קוד פתוח אבל היא חינמית ומאוד פשוטה כדי להתחיל.</a:t>
            </a:r>
            <a:endParaRPr lang="en-US" dirty="0"/>
          </a:p>
          <a:p>
            <a:pPr algn="r" rtl="1"/>
            <a:r>
              <a:rPr lang="he-IL" dirty="0"/>
              <a:t>אחרי שיצרנו אריחים איתה היינו צריכים להציג אותם באתר כלשהו – וכאן נכנס החלק האחרון בפאזל – </a:t>
            </a:r>
            <a:r>
              <a:rPr lang="en-US" dirty="0"/>
              <a:t>Leaflet</a:t>
            </a:r>
            <a:r>
              <a:rPr lang="he-IL" dirty="0"/>
              <a:t> – קוד הצגת מפות מאוד פשוט וטוב.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56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ככה נראה האתר בתחילת דרכו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2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אחרי שהיה אתר פשוט שמציג את המפות התפנינו לשפר אותו.</a:t>
            </a:r>
          </a:p>
          <a:p>
            <a:pPr algn="r" rtl="1"/>
            <a:r>
              <a:rPr lang="he-IL" dirty="0"/>
              <a:t>הוספנו יכות יצירת מסלולים ע"י גרפהופר,</a:t>
            </a:r>
          </a:p>
          <a:p>
            <a:pPr algn="r" rtl="1"/>
            <a:r>
              <a:rPr lang="he-IL" dirty="0"/>
              <a:t>הוספנו יכולות חיפוש ע"י אלסטיקסרץ'.</a:t>
            </a:r>
          </a:p>
          <a:p>
            <a:pPr algn="r" rtl="1"/>
            <a:r>
              <a:rPr lang="he-IL" dirty="0"/>
              <a:t>כדי לטפל בכל מיני חישובים שנוגעים לדברים גאימטריים ולמסד הנתונים של </a:t>
            </a:r>
            <a:r>
              <a:rPr lang="en-US" dirty="0"/>
              <a:t>OSM</a:t>
            </a:r>
            <a:r>
              <a:rPr lang="he-IL" dirty="0"/>
              <a:t> הוספנו שתי סיפריות מאוד חזקות </a:t>
            </a:r>
            <a:r>
              <a:rPr lang="en-US" dirty="0"/>
              <a:t>NTS</a:t>
            </a:r>
            <a:r>
              <a:rPr lang="he-IL" dirty="0"/>
              <a:t>, ו- </a:t>
            </a:r>
            <a:r>
              <a:rPr lang="en-US" dirty="0" err="1"/>
              <a:t>OsmSharp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ולסיכום, ביחד עם מידע של </a:t>
            </a:r>
            <a:r>
              <a:rPr lang="en-US" dirty="0"/>
              <a:t>OSM</a:t>
            </a:r>
            <a:r>
              <a:rPr lang="he-IL" dirty="0"/>
              <a:t> וויקפדיה הוספנו נקודות עניין פתוחות לציבור!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64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ככה האתר נראה היום.</a:t>
            </a:r>
          </a:p>
          <a:p>
            <a:pPr algn="r" rtl="1"/>
            <a:r>
              <a:rPr lang="he-IL" dirty="0"/>
              <a:t>אז נכון שביחס לתוכנות </a:t>
            </a:r>
            <a:r>
              <a:rPr lang="en-US" dirty="0"/>
              <a:t>GIS</a:t>
            </a:r>
            <a:r>
              <a:rPr lang="he-IL" dirty="0"/>
              <a:t> אחרות היכולות שלו הן לא מרשימות.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37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מה שחשוב לזכור זה שאנחנו חושבים הרבה על חווית משתמש, ולדעתי זה משהו שאי אפשר להתעלם ממנו.</a:t>
            </a:r>
          </a:p>
          <a:p>
            <a:pPr algn="r" rtl="1"/>
            <a:r>
              <a:rPr lang="he-IL" dirty="0"/>
              <a:t>אם נחזור שוב להתחלה – אז אחת הסיבות ש-</a:t>
            </a:r>
            <a:r>
              <a:rPr lang="en-US" dirty="0"/>
              <a:t>GIS</a:t>
            </a:r>
            <a:r>
              <a:rPr lang="he-IL" dirty="0"/>
              <a:t> מפחיד היא כי מנסים לארוז המון יכולות בתוך תוכנה אחת – ואז זה יוצא נורא מסובך.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9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dirty="0"/>
              <a:pPr/>
              <a:t>11/06/2018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983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88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dirty="0"/>
              <a:pPr/>
              <a:t>11/06/2018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2858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8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4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491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8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3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5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3C633830-2244-49AE-BC4A-47F415C177C6}" type="datetimeFigureOut">
              <a:rPr lang="en-US" dirty="0"/>
              <a:t>11/06/2018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4981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C633830-2244-49AE-BC4A-47F415C177C6}" type="datetimeFigureOut">
              <a:rPr lang="en-US" dirty="0"/>
              <a:pPr/>
              <a:t>11/06/2018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27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reativecommons.org/licenses/by/2.5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994960670559126/" TargetMode="External"/><Relationship Id="rId2" Type="http://schemas.openxmlformats.org/officeDocument/2006/relationships/hyperlink" Target="https://israelhiking.osm.org.i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sraelHikingMa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yes, Evil, Faceless, Hair, Scary, Hand">
            <a:extLst>
              <a:ext uri="{FF2B5EF4-FFF2-40B4-BE49-F238E27FC236}">
                <a16:creationId xmlns:a16="http://schemas.microsoft.com/office/drawing/2014/main" id="{0811FD43-26B8-4865-9AFC-5BDAC96B1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94FB8C-E571-44EE-B6FB-9D4D378B5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6">
            <a:extLst>
              <a:ext uri="{FF2B5EF4-FFF2-40B4-BE49-F238E27FC236}">
                <a16:creationId xmlns:a16="http://schemas.microsoft.com/office/drawing/2014/main" id="{97EF6CE1-A1CD-4E7C-836A-7FE57149A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2" y="1143293"/>
            <a:ext cx="7635987" cy="4268965"/>
          </a:xfrm>
        </p:spPr>
        <p:txBody>
          <a:bodyPr>
            <a:normAutofit/>
          </a:bodyPr>
          <a:lstStyle/>
          <a:p>
            <a:r>
              <a:rPr lang="en-US" sz="6000" dirty="0"/>
              <a:t>Is GIS scary?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088914" y="5175251"/>
            <a:ext cx="7635986" cy="106903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Harel Mazor</a:t>
            </a:r>
          </a:p>
          <a:p>
            <a:pPr>
              <a:spcAft>
                <a:spcPts val="600"/>
              </a:spcAft>
            </a:pPr>
            <a:r>
              <a:rPr lang="en-US" dirty="0"/>
              <a:t>Open Source GIS Meetup / 11-jun-2018 /  Tel-Aviv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105570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86AFD-DD2E-40DB-AD1A-7951B3FC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AD4A7-8655-4827-9D37-FAB484172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lobe, Map, Country, Borders, Old, States Of America">
            <a:extLst>
              <a:ext uri="{FF2B5EF4-FFF2-40B4-BE49-F238E27FC236}">
                <a16:creationId xmlns:a16="http://schemas.microsoft.com/office/drawing/2014/main" id="{9F99CCAC-62BC-4B14-ADA1-F597BDE69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47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891CDB-F26B-4D78-BC0D-1C19D381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FAEDB-7A1F-4C9F-94AF-C00C5A03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Globe, Map, Country, Borders, Old, States Of America">
            <a:extLst>
              <a:ext uri="{FF2B5EF4-FFF2-40B4-BE49-F238E27FC236}">
                <a16:creationId xmlns:a16="http://schemas.microsoft.com/office/drawing/2014/main" id="{F8DA3DBF-42DC-4056-891D-9CF813FB6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49B53-87BC-41EE-8560-EE2C0DD52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33" y="339661"/>
            <a:ext cx="5238750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41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891CDB-F26B-4D78-BC0D-1C19D381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FAEDB-7A1F-4C9F-94AF-C00C5A03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Globe, Map, Country, Borders, Old, States Of America">
            <a:extLst>
              <a:ext uri="{FF2B5EF4-FFF2-40B4-BE49-F238E27FC236}">
                <a16:creationId xmlns:a16="http://schemas.microsoft.com/office/drawing/2014/main" id="{F8DA3DBF-42DC-4056-891D-9CF813FB6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49B53-87BC-41EE-8560-EE2C0DD52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33" y="313720"/>
            <a:ext cx="5238750" cy="5648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2F4296-03E5-4713-B343-4E66B35FE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162" y="1614487"/>
            <a:ext cx="959167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7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891CDB-F26B-4D78-BC0D-1C19D381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FAEDB-7A1F-4C9F-94AF-C00C5A03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Globe, Map, Country, Borders, Old, States Of America">
            <a:extLst>
              <a:ext uri="{FF2B5EF4-FFF2-40B4-BE49-F238E27FC236}">
                <a16:creationId xmlns:a16="http://schemas.microsoft.com/office/drawing/2014/main" id="{F8DA3DBF-42DC-4056-891D-9CF813FB6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49B53-87BC-41EE-8560-EE2C0DD52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33" y="339661"/>
            <a:ext cx="5238750" cy="5648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2F4296-03E5-4713-B343-4E66B35FE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162" y="1614487"/>
            <a:ext cx="9591675" cy="3629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B50C77-ECA1-4209-90B6-F1F537FD7E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898" y="1322313"/>
            <a:ext cx="10350230" cy="55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75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891CDB-F26B-4D78-BC0D-1C19D381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FAEDB-7A1F-4C9F-94AF-C00C5A03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Globe, Map, Country, Borders, Old, States Of America">
            <a:extLst>
              <a:ext uri="{FF2B5EF4-FFF2-40B4-BE49-F238E27FC236}">
                <a16:creationId xmlns:a16="http://schemas.microsoft.com/office/drawing/2014/main" id="{F8DA3DBF-42DC-4056-891D-9CF813FB6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49B53-87BC-41EE-8560-EE2C0DD52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33" y="339661"/>
            <a:ext cx="5238750" cy="5648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2F4296-03E5-4713-B343-4E66B35FE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162" y="1614487"/>
            <a:ext cx="9591675" cy="3629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B50C77-ECA1-4209-90B6-F1F537FD7E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38" y="596629"/>
            <a:ext cx="11391762" cy="6092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E98FB-4E71-4659-BFD2-0CB8A737DC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0776142" cy="599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891CDB-F26B-4D78-BC0D-1C19D381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FAEDB-7A1F-4C9F-94AF-C00C5A03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Globe, Map, Country, Borders, Old, States Of America">
            <a:extLst>
              <a:ext uri="{FF2B5EF4-FFF2-40B4-BE49-F238E27FC236}">
                <a16:creationId xmlns:a16="http://schemas.microsoft.com/office/drawing/2014/main" id="{F8DA3DBF-42DC-4056-891D-9CF813FB6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49B53-87BC-41EE-8560-EE2C0DD52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33" y="339661"/>
            <a:ext cx="5238750" cy="5648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2F4296-03E5-4713-B343-4E66B35FE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162" y="1614487"/>
            <a:ext cx="9591675" cy="3629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B50C77-ECA1-4209-90B6-F1F537FD7E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38" y="596629"/>
            <a:ext cx="11391762" cy="6092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E98FB-4E71-4659-BFD2-0CB8A737DC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0776142" cy="59989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6D039E-AAD1-4C3E-ACAE-A6920C4AB5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562" y="1393748"/>
            <a:ext cx="7907739" cy="517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78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C727691F-7A40-477A-87C7-005991FF6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91043074-FD13-4556-B8CC-8B2EAA6B2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13194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Image result for equations">
            <a:extLst>
              <a:ext uri="{FF2B5EF4-FFF2-40B4-BE49-F238E27FC236}">
                <a16:creationId xmlns:a16="http://schemas.microsoft.com/office/drawing/2014/main" id="{4642A663-6D1A-4B86-B975-FC1296DC2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467" y="1026687"/>
            <a:ext cx="4804625" cy="480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300FC03D-2BDF-43F5-A36B-D4000274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0694" y="477519"/>
            <a:ext cx="513194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yes, Evil, Faceless, Hair, Scary, Hand">
            <a:extLst>
              <a:ext uri="{FF2B5EF4-FFF2-40B4-BE49-F238E27FC236}">
                <a16:creationId xmlns:a16="http://schemas.microsoft.com/office/drawing/2014/main" id="{8873E907-0662-4493-8E44-D70356988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7149" y="1822915"/>
            <a:ext cx="4804625" cy="320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Freeform 6">
            <a:extLst>
              <a:ext uri="{FF2B5EF4-FFF2-40B4-BE49-F238E27FC236}">
                <a16:creationId xmlns:a16="http://schemas.microsoft.com/office/drawing/2014/main" id="{3E58BE45-C0AD-4610-9DFD-9B95492A4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48006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4107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s://lh3.googleusercontent.com/Ga4B7StZVjsE8WJuxERBgk8XhQI4sALSMMmlA-a4Cbztcll-szu2uH2gOSzp_Fq8d5AS3n2nuoMqq7HVU03HpUDzJeU0Hmh2S2Os1wCfSt-MRIATltRRBFHAC5MgVcESNu9r0yOcCc95Z3Z-ECD90gotK0J_XDAr6XMs2cI6mn2kQQ6MN-JOQ9NWNtWSob8RgkpuXy-byEFr9BJCUmiqpyFhlySOW3XYkWZ4PoY5lQQ9T5gX7Ytv2eaBwguH0bFQT-AU5ytoGifkaTHum8xoDDgY30T1SJWQDM6rMpKaG45qMYLaOGQAFwtHtilfg-W6Abpo8T7SgjL7Hc8p8qwmDfar2jcS5V6DASy0zhtXXuj33tUfig2ApUHg4KxZYSxJLXXdyi-UYnJp_n8Qw2c66TO5A79a_uZs12UwPD26hHydnX1YXcj7q1CBVuVBMmouBIq5K-pgQsksEOv3h5hLy0id1f4_OThgPuIJGtsSuMjK_riU1mNAV18iDqg-pLUxz_tPY22YT7tzaQvvbGJktPbnNuj0ZDB9xJH2tloOEygcvnugw6qM3n2Lx67l3fjQ2eRoZfB2TjZOvbIo97dFcseCS7xYpnCT4TKe87N6=w1285-h1713-no">
            <a:extLst>
              <a:ext uri="{FF2B5EF4-FFF2-40B4-BE49-F238E27FC236}">
                <a16:creationId xmlns:a16="http://schemas.microsoft.com/office/drawing/2014/main" id="{AA929E55-10CB-49DF-A95C-3D29A6F1A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62598" y="559678"/>
            <a:ext cx="4279958" cy="570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Image result for open source">
            <a:extLst>
              <a:ext uri="{FF2B5EF4-FFF2-40B4-BE49-F238E27FC236}">
                <a16:creationId xmlns:a16="http://schemas.microsoft.com/office/drawing/2014/main" id="{09A64015-BB3F-419B-AE84-070C23A7D8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0" y="2492134"/>
            <a:ext cx="3833906" cy="201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1759316"/>
          </a:xfrm>
        </p:spPr>
        <p:txBody>
          <a:bodyPr>
            <a:normAutofit/>
          </a:bodyPr>
          <a:lstStyle/>
          <a:p>
            <a:r>
              <a:rPr lang="en-US" sz="4000" dirty="0"/>
              <a:t>Harel Mazor</a:t>
            </a:r>
          </a:p>
        </p:txBody>
      </p:sp>
    </p:spTree>
    <p:extLst>
      <p:ext uri="{BB962C8B-B14F-4D97-AF65-F5344CB8AC3E}">
        <p14:creationId xmlns:p14="http://schemas.microsoft.com/office/powerpoint/2010/main" val="2152041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CEA861C5-3CE8-4AD0-925C-836509B24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B3FAAF-5FDF-4576-8E8B-8BE25DB82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person, indoor&#10;&#10;Description generated with very high confidence">
            <a:extLst>
              <a:ext uri="{FF2B5EF4-FFF2-40B4-BE49-F238E27FC236}">
                <a16:creationId xmlns:a16="http://schemas.microsoft.com/office/drawing/2014/main" id="{BBF2FA27-069B-4C41-AFE3-AD4C7901E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 rot="16200000">
            <a:off x="347289" y="-347289"/>
            <a:ext cx="6858000" cy="7552578"/>
          </a:xfrm>
          <a:prstGeom prst="rect">
            <a:avLst/>
          </a:pr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40D2F2B3-169C-4971-B11F-452C0E0A4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2FB39BF-4949-4117-AA41-066968DE9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810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419BAA7-1460-4435-B320-150FB08E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8719" y="1143293"/>
            <a:ext cx="3029688" cy="42689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85000"/>
              </a:lnSpc>
            </a:pPr>
            <a:r>
              <a:rPr lang="en-US" sz="3600" cap="all">
                <a:solidFill>
                  <a:schemeClr val="tx2"/>
                </a:solidFill>
              </a:rPr>
              <a:t>Reserve duty</a:t>
            </a:r>
          </a:p>
        </p:txBody>
      </p:sp>
    </p:spTree>
    <p:extLst>
      <p:ext uri="{BB962C8B-B14F-4D97-AF65-F5344CB8AC3E}">
        <p14:creationId xmlns:p14="http://schemas.microsoft.com/office/powerpoint/2010/main" val="647994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05F414-D3C1-4820-A951-FE47B6B6727D}"/>
              </a:ext>
            </a:extLst>
          </p:cNvPr>
          <p:cNvGrpSpPr/>
          <p:nvPr/>
        </p:nvGrpSpPr>
        <p:grpSpPr>
          <a:xfrm>
            <a:off x="5203235" y="559678"/>
            <a:ext cx="6223870" cy="1174150"/>
            <a:chOff x="5206128" y="1665483"/>
            <a:chExt cx="6223870" cy="11741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F878E9A-3F24-4B4C-AF9C-08DC15D38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6128" y="1665483"/>
              <a:ext cx="1234143" cy="11741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E373078-25D8-4924-A266-001563677B2A}"/>
                </a:ext>
              </a:extLst>
            </p:cNvPr>
            <p:cNvSpPr txBox="1"/>
            <p:nvPr/>
          </p:nvSpPr>
          <p:spPr>
            <a:xfrm>
              <a:off x="6440271" y="1837059"/>
              <a:ext cx="4989727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200" dirty="0"/>
                <a:t>Open Street Map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419BAA7-1460-4435-B320-150FB08E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IHM Basics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434758-6E63-403E-96B0-DF10A52C66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681" y="1892551"/>
            <a:ext cx="6223870" cy="9599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5DFED5-9305-4F23-8BDE-D726D93B8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128" y="3011209"/>
            <a:ext cx="6220977" cy="10646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87C37-08D6-4F5B-BC7E-44B7A0CB7ED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3235" y="4234628"/>
            <a:ext cx="6220977" cy="108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8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raelHikingSite.JPG">
            <a:extLst>
              <a:ext uri="{FF2B5EF4-FFF2-40B4-BE49-F238E27FC236}">
                <a16:creationId xmlns:a16="http://schemas.microsoft.com/office/drawing/2014/main" id="{4CF3B0A9-50E7-4D84-A618-39A00CB14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98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D73923-2A46-4DDC-BE7C-5734A0CD9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127" y="559678"/>
            <a:ext cx="6220977" cy="995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19BAA7-1460-4435-B320-150FB08E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IHM Server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EF9C5A-D2F5-47D3-9CBC-B05F2690E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127" y="1718120"/>
            <a:ext cx="6220977" cy="10646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C47D21-1FE2-4FFA-AAAF-5A411855A6F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127" y="2945476"/>
            <a:ext cx="1976225" cy="10646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A1F108-0724-4DD8-AE7F-AABF0AF9FB83}"/>
              </a:ext>
            </a:extLst>
          </p:cNvPr>
          <p:cNvSpPr txBox="1"/>
          <p:nvPr/>
        </p:nvSpPr>
        <p:spPr>
          <a:xfrm>
            <a:off x="7182352" y="3152001"/>
            <a:ext cx="4244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Java/</a:t>
            </a:r>
            <a:r>
              <a:rPr lang="en-US" sz="3000" dirty="0" err="1"/>
              <a:t>.Net</a:t>
            </a:r>
            <a:r>
              <a:rPr lang="en-US" sz="3000" dirty="0"/>
              <a:t> Topology Suite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FBA0C4-DE4B-4E02-A23B-BAE97A069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127" y="4175872"/>
            <a:ext cx="6268204" cy="995783"/>
          </a:xfrm>
          <a:prstGeom prst="rect">
            <a:avLst/>
          </a:prstGeom>
        </p:spPr>
      </p:pic>
      <p:pic>
        <p:nvPicPr>
          <p:cNvPr id="8196" name="Picture 4" descr="Image result for wikipedia">
            <a:extLst>
              <a:ext uri="{FF2B5EF4-FFF2-40B4-BE49-F238E27FC236}">
                <a16:creationId xmlns:a16="http://schemas.microsoft.com/office/drawing/2014/main" id="{36AB146E-2C12-43D3-B18E-AD562AB3A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128" y="5337355"/>
            <a:ext cx="1088288" cy="99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C26EFA-89B3-4FFC-9C79-8C4F0B92E27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5303" y="5338729"/>
            <a:ext cx="3328416" cy="99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3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F73407-78C1-42F8-801F-7F54A9A15C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92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90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95202-3B3F-4576-BC31-73B3F40C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Users Network</a:t>
            </a:r>
          </a:p>
        </p:txBody>
      </p:sp>
      <p:pic>
        <p:nvPicPr>
          <p:cNvPr id="10244" name="Picture 4" descr="Image result for facebook">
            <a:extLst>
              <a:ext uri="{FF2B5EF4-FFF2-40B4-BE49-F238E27FC236}">
                <a16:creationId xmlns:a16="http://schemas.microsoft.com/office/drawing/2014/main" id="{47FC944E-C0BC-4B26-BAE9-518450FB8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8158" y="4533187"/>
            <a:ext cx="1593580" cy="159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age result for github">
            <a:extLst>
              <a:ext uri="{FF2B5EF4-FFF2-40B4-BE49-F238E27FC236}">
                <a16:creationId xmlns:a16="http://schemas.microsoft.com/office/drawing/2014/main" id="{4412A0CD-85E5-4D7C-A11D-F6036DA23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1012" y="4536641"/>
            <a:ext cx="3028813" cy="159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F43C53-11F9-43DA-80F8-9701C1321F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9528" y="423016"/>
            <a:ext cx="6947670" cy="310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11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8DDB18-EA1D-4C51-8D2C-A0F907CC91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128" y="559676"/>
            <a:ext cx="6220976" cy="995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DB4857-FFD6-4003-8154-24D79A931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128" y="1678358"/>
            <a:ext cx="6220976" cy="995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2249C-623C-4E8E-907F-A508EE42D4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128" y="2797040"/>
            <a:ext cx="3647355" cy="2277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BD22FB-4EB4-4AB7-85BC-4EF325F78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128" y="5197496"/>
            <a:ext cx="6220976" cy="995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19BAA7-1460-4435-B320-150FB08E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IHM Future</a:t>
            </a:r>
          </a:p>
        </p:txBody>
      </p:sp>
    </p:spTree>
    <p:extLst>
      <p:ext uri="{BB962C8B-B14F-4D97-AF65-F5344CB8AC3E}">
        <p14:creationId xmlns:p14="http://schemas.microsoft.com/office/powerpoint/2010/main" val="3858038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ED01-D345-4B72-80FD-E73F681EB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69AF7-D247-475A-8A4F-DAAA00650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2"/>
              </a:rPr>
              <a:t>https://israelhiking.osm.org.il/</a:t>
            </a:r>
            <a:endParaRPr lang="en-US" dirty="0"/>
          </a:p>
          <a:p>
            <a:r>
              <a:rPr lang="en-US" dirty="0">
                <a:hlinkClick r:id="rId3"/>
              </a:rPr>
              <a:t>https://www.facebook.com/groups/994960670559126/</a:t>
            </a:r>
            <a:endParaRPr lang="en-US" dirty="0"/>
          </a:p>
          <a:p>
            <a:r>
              <a:rPr lang="en-US" dirty="0">
                <a:hlinkClick r:id="rId4"/>
              </a:rPr>
              <a:t>https://github.com/IsraelHikingMap/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27236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Web8494</Template>
  <TotalTime>2340</TotalTime>
  <Words>489</Words>
  <Application>Microsoft Office PowerPoint</Application>
  <PresentationFormat>Widescreen</PresentationFormat>
  <Paragraphs>63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Schoolbook</vt:lpstr>
      <vt:lpstr>Corbel</vt:lpstr>
      <vt:lpstr>Headlines</vt:lpstr>
      <vt:lpstr>Is GIS scary?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Harel Mazor</vt:lpstr>
      <vt:lpstr>Reserve duty</vt:lpstr>
      <vt:lpstr>IHM Basics</vt:lpstr>
      <vt:lpstr>PowerPoint Presentation</vt:lpstr>
      <vt:lpstr>IHM Server</vt:lpstr>
      <vt:lpstr>PowerPoint Presentation</vt:lpstr>
      <vt:lpstr>Users Network</vt:lpstr>
      <vt:lpstr>IHM Future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GIS scary?</dc:title>
  <dc:creator>Harel Mazor</dc:creator>
  <cp:lastModifiedBy>Harel Mazor</cp:lastModifiedBy>
  <cp:revision>27</cp:revision>
  <dcterms:created xsi:type="dcterms:W3CDTF">2018-05-26T12:43:33Z</dcterms:created>
  <dcterms:modified xsi:type="dcterms:W3CDTF">2018-06-11T11:40:30Z</dcterms:modified>
</cp:coreProperties>
</file>