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1" r:id="rId4"/>
    <p:sldId id="275" r:id="rId5"/>
    <p:sldId id="281" r:id="rId6"/>
    <p:sldId id="280" r:id="rId7"/>
    <p:sldId id="272" r:id="rId8"/>
    <p:sldId id="273" r:id="rId9"/>
    <p:sldId id="278" r:id="rId10"/>
    <p:sldId id="279" r:id="rId11"/>
    <p:sldId id="267" r:id="rId12"/>
    <p:sldId id="269" r:id="rId13"/>
    <p:sldId id="266" r:id="rId14"/>
    <p:sldId id="268" r:id="rId15"/>
    <p:sldId id="276" r:id="rId16"/>
    <p:sldId id="258" r:id="rId17"/>
    <p:sldId id="271" r:id="rId18"/>
    <p:sldId id="259" r:id="rId19"/>
    <p:sldId id="264" r:id="rId20"/>
    <p:sldId id="270" r:id="rId21"/>
    <p:sldId id="274" r:id="rId22"/>
    <p:sldId id="263" r:id="rId23"/>
    <p:sldId id="265" r:id="rId24"/>
    <p:sldId id="277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66" d="100"/>
          <a:sy n="66" d="100"/>
        </p:scale>
        <p:origin x="1330" y="50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CE337D-CFD3-4AC0-986D-99A40A38852F}" type="doc">
      <dgm:prSet loTypeId="urn:microsoft.com/office/officeart/2005/8/layout/hProcess9" loCatId="process" qsTypeId="urn:microsoft.com/office/officeart/2005/8/quickstyle/simple1" qsCatId="simple" csTypeId="urn:microsoft.com/office/officeart/2005/8/colors/accent0_3" csCatId="mainScheme" phldr="1"/>
      <dgm:spPr/>
    </dgm:pt>
    <dgm:pt modelId="{0E884309-0451-4BA7-B214-81F39674548F}">
      <dgm:prSet phldrT="[Text]"/>
      <dgm:spPr/>
      <dgm:t>
        <a:bodyPr/>
        <a:lstStyle/>
        <a:p>
          <a:r>
            <a:rPr lang="he-IL" dirty="0">
              <a:latin typeface="David" panose="020E0502060401010101" pitchFamily="34" charset="-79"/>
              <a:cs typeface="David" panose="020E0502060401010101" pitchFamily="34" charset="-79"/>
            </a:rPr>
            <a:t> - </a:t>
          </a:r>
          <a:r>
            <a:rPr lang="en-US" dirty="0">
              <a:latin typeface="David" panose="020E0502060401010101" pitchFamily="34" charset="-79"/>
              <a:cs typeface="David" panose="020E0502060401010101" pitchFamily="34" charset="-79"/>
            </a:rPr>
            <a:t>2010</a:t>
          </a:r>
          <a:r>
            <a:rPr lang="he-IL" dirty="0">
              <a:latin typeface="David" panose="020E0502060401010101" pitchFamily="34" charset="-79"/>
              <a:cs typeface="David" panose="020E0502060401010101" pitchFamily="34" charset="-79"/>
            </a:rPr>
            <a:t>   </a:t>
          </a:r>
          <a:r>
            <a:rPr lang="en-US" dirty="0">
              <a:latin typeface="David" panose="020E0502060401010101" pitchFamily="34" charset="-79"/>
              <a:cs typeface="David" panose="020E0502060401010101" pitchFamily="34" charset="-79"/>
            </a:rPr>
            <a:t>BING</a:t>
          </a:r>
          <a:r>
            <a:rPr lang="he-IL" dirty="0">
              <a:latin typeface="David" panose="020E0502060401010101" pitchFamily="34" charset="-79"/>
              <a:cs typeface="David" panose="020E0502060401010101" pitchFamily="34" charset="-79"/>
            </a:rPr>
            <a:t>מאשר את השימוש </a:t>
          </a:r>
          <a:r>
            <a:rPr lang="he-IL" dirty="0" err="1">
              <a:latin typeface="David" panose="020E0502060401010101" pitchFamily="34" charset="-79"/>
              <a:cs typeface="David" panose="020E0502060401010101" pitchFamily="34" charset="-79"/>
            </a:rPr>
            <a:t>בתצ"לים</a:t>
          </a:r>
          <a:endParaRPr lang="en-US" dirty="0">
            <a:latin typeface="David" panose="020E0502060401010101" pitchFamily="34" charset="-79"/>
            <a:cs typeface="David" panose="020E0502060401010101" pitchFamily="34" charset="-79"/>
          </a:endParaRPr>
        </a:p>
      </dgm:t>
    </dgm:pt>
    <dgm:pt modelId="{FB6EC77F-E8B3-4E56-8D56-6E84D6C97FA9}" type="sibTrans" cxnId="{599AA49B-903E-4EF5-A26C-58E52383B957}">
      <dgm:prSet/>
      <dgm:spPr/>
      <dgm:t>
        <a:bodyPr/>
        <a:lstStyle/>
        <a:p>
          <a:endParaRPr lang="en-US">
            <a:latin typeface="David" panose="020E0502060401010101" pitchFamily="34" charset="-79"/>
            <a:cs typeface="David" panose="020E0502060401010101" pitchFamily="34" charset="-79"/>
          </a:endParaRPr>
        </a:p>
      </dgm:t>
    </dgm:pt>
    <dgm:pt modelId="{2B0ABA0A-00DF-490A-B71C-869F10C01107}" type="parTrans" cxnId="{599AA49B-903E-4EF5-A26C-58E52383B957}">
      <dgm:prSet/>
      <dgm:spPr/>
      <dgm:t>
        <a:bodyPr/>
        <a:lstStyle/>
        <a:p>
          <a:endParaRPr lang="en-US">
            <a:latin typeface="David" panose="020E0502060401010101" pitchFamily="34" charset="-79"/>
            <a:cs typeface="David" panose="020E0502060401010101" pitchFamily="34" charset="-79"/>
          </a:endParaRPr>
        </a:p>
      </dgm:t>
    </dgm:pt>
    <dgm:pt modelId="{84DCB5E1-FA1D-4D67-8814-14E62203798F}">
      <dgm:prSet phldrT="[Text]"/>
      <dgm:spPr/>
      <dgm:t>
        <a:bodyPr/>
        <a:lstStyle/>
        <a:p>
          <a:r>
            <a:rPr lang="he-IL">
              <a:latin typeface="David" panose="020E0502060401010101" pitchFamily="34" charset="-79"/>
              <a:cs typeface="David" panose="020E0502060401010101" pitchFamily="34" charset="-79"/>
            </a:rPr>
            <a:t>2004 – ייסוד הפרויקט</a:t>
          </a:r>
          <a:endParaRPr lang="en-US" dirty="0">
            <a:latin typeface="David" panose="020E0502060401010101" pitchFamily="34" charset="-79"/>
            <a:cs typeface="David" panose="020E0502060401010101" pitchFamily="34" charset="-79"/>
          </a:endParaRPr>
        </a:p>
      </dgm:t>
    </dgm:pt>
    <dgm:pt modelId="{7D45D746-1364-4F4D-8683-0F2C7039D807}" type="parTrans" cxnId="{3F609124-B69D-4AFF-9546-51945722F164}">
      <dgm:prSet/>
      <dgm:spPr/>
      <dgm:t>
        <a:bodyPr/>
        <a:lstStyle/>
        <a:p>
          <a:endParaRPr lang="en-US">
            <a:latin typeface="David" panose="020E0502060401010101" pitchFamily="34" charset="-79"/>
            <a:cs typeface="David" panose="020E0502060401010101" pitchFamily="34" charset="-79"/>
          </a:endParaRPr>
        </a:p>
      </dgm:t>
    </dgm:pt>
    <dgm:pt modelId="{410EB424-1646-4AAF-A91D-55C81B4F3B1E}" type="sibTrans" cxnId="{3F609124-B69D-4AFF-9546-51945722F164}">
      <dgm:prSet/>
      <dgm:spPr/>
      <dgm:t>
        <a:bodyPr/>
        <a:lstStyle/>
        <a:p>
          <a:endParaRPr lang="en-US">
            <a:latin typeface="David" panose="020E0502060401010101" pitchFamily="34" charset="-79"/>
            <a:cs typeface="David" panose="020E0502060401010101" pitchFamily="34" charset="-79"/>
          </a:endParaRPr>
        </a:p>
      </dgm:t>
    </dgm:pt>
    <dgm:pt modelId="{2DF5CD53-9FEC-4A8E-99E8-B4CBBB82B0C0}">
      <dgm:prSet phldrT="[Text]"/>
      <dgm:spPr/>
      <dgm:t>
        <a:bodyPr/>
        <a:lstStyle/>
        <a:p>
          <a:r>
            <a:rPr lang="he-IL" b="0" i="0">
              <a:latin typeface="David" panose="020E0502060401010101" pitchFamily="34" charset="-79"/>
              <a:cs typeface="David" panose="020E0502060401010101" pitchFamily="34" charset="-79"/>
            </a:rPr>
            <a:t>2006 – </a:t>
          </a:r>
          <a:r>
            <a:rPr lang="en-US" b="0" i="0">
              <a:latin typeface="David" panose="020E0502060401010101" pitchFamily="34" charset="-79"/>
              <a:cs typeface="David" panose="020E0502060401010101" pitchFamily="34" charset="-79"/>
            </a:rPr>
            <a:t>OpenStreetMap</a:t>
          </a:r>
          <a:r>
            <a:rPr lang="he-IL" b="0" i="0">
              <a:latin typeface="David" panose="020E0502060401010101" pitchFamily="34" charset="-79"/>
              <a:cs typeface="David" panose="020E0502060401010101" pitchFamily="34" charset="-79"/>
            </a:rPr>
            <a:t> </a:t>
          </a:r>
          <a:r>
            <a:rPr lang="en-US" b="0" i="0">
              <a:latin typeface="David" panose="020E0502060401010101" pitchFamily="34" charset="-79"/>
              <a:cs typeface="David" panose="020E0502060401010101" pitchFamily="34" charset="-79"/>
            </a:rPr>
            <a:t> Foundation</a:t>
          </a:r>
          <a:endParaRPr lang="en-US" dirty="0">
            <a:latin typeface="David" panose="020E0502060401010101" pitchFamily="34" charset="-79"/>
            <a:cs typeface="David" panose="020E0502060401010101" pitchFamily="34" charset="-79"/>
          </a:endParaRPr>
        </a:p>
      </dgm:t>
    </dgm:pt>
    <dgm:pt modelId="{5369CC17-C7C3-4D83-BAC8-6F8C18082349}" type="parTrans" cxnId="{0BE6EDD7-2251-4F7A-9CE5-5A17CD0CAF09}">
      <dgm:prSet/>
      <dgm:spPr/>
      <dgm:t>
        <a:bodyPr/>
        <a:lstStyle/>
        <a:p>
          <a:endParaRPr lang="en-US">
            <a:latin typeface="David" panose="020E0502060401010101" pitchFamily="34" charset="-79"/>
            <a:cs typeface="David" panose="020E0502060401010101" pitchFamily="34" charset="-79"/>
          </a:endParaRPr>
        </a:p>
      </dgm:t>
    </dgm:pt>
    <dgm:pt modelId="{CBA1FEDE-43AD-49D3-8A43-762297D37784}" type="sibTrans" cxnId="{0BE6EDD7-2251-4F7A-9CE5-5A17CD0CAF09}">
      <dgm:prSet/>
      <dgm:spPr/>
      <dgm:t>
        <a:bodyPr/>
        <a:lstStyle/>
        <a:p>
          <a:endParaRPr lang="en-US">
            <a:latin typeface="David" panose="020E0502060401010101" pitchFamily="34" charset="-79"/>
            <a:cs typeface="David" panose="020E0502060401010101" pitchFamily="34" charset="-79"/>
          </a:endParaRPr>
        </a:p>
      </dgm:t>
    </dgm:pt>
    <dgm:pt modelId="{F6C49E0E-DA87-40C3-A86B-7F9D3A5F9E36}">
      <dgm:prSet phldrT="[Text]"/>
      <dgm:spPr/>
      <dgm:t>
        <a:bodyPr/>
        <a:lstStyle/>
        <a:p>
          <a:r>
            <a:rPr lang="he-IL" dirty="0">
              <a:latin typeface="David" panose="020E0502060401010101" pitchFamily="34" charset="-79"/>
              <a:cs typeface="David" panose="020E0502060401010101" pitchFamily="34" charset="-79"/>
            </a:rPr>
            <a:t> - </a:t>
          </a:r>
          <a:r>
            <a:rPr lang="en-US" dirty="0">
              <a:latin typeface="David" panose="020E0502060401010101" pitchFamily="34" charset="-79"/>
              <a:cs typeface="David" panose="020E0502060401010101" pitchFamily="34" charset="-79"/>
            </a:rPr>
            <a:t>2007 </a:t>
          </a:r>
          <a:r>
            <a:rPr lang="he-IL" dirty="0">
              <a:latin typeface="David" panose="020E0502060401010101" pitchFamily="34" charset="-79"/>
              <a:cs typeface="David" panose="020E0502060401010101" pitchFamily="34" charset="-79"/>
            </a:rPr>
            <a:t>אוניברסיטת      אוקספורד הראשון בשימוש רשמי</a:t>
          </a:r>
          <a:endParaRPr lang="en-US" dirty="0">
            <a:latin typeface="David" panose="020E0502060401010101" pitchFamily="34" charset="-79"/>
            <a:cs typeface="David" panose="020E0502060401010101" pitchFamily="34" charset="-79"/>
          </a:endParaRPr>
        </a:p>
      </dgm:t>
    </dgm:pt>
    <dgm:pt modelId="{6C4435A2-D556-4E81-8CC0-046C554615E9}" type="parTrans" cxnId="{CE8EDB35-017C-4FF0-A27A-C2FF917697ED}">
      <dgm:prSet/>
      <dgm:spPr/>
      <dgm:t>
        <a:bodyPr/>
        <a:lstStyle/>
        <a:p>
          <a:endParaRPr lang="en-US">
            <a:latin typeface="David" panose="020E0502060401010101" pitchFamily="34" charset="-79"/>
            <a:cs typeface="David" panose="020E0502060401010101" pitchFamily="34" charset="-79"/>
          </a:endParaRPr>
        </a:p>
      </dgm:t>
    </dgm:pt>
    <dgm:pt modelId="{341D6567-AFF7-4FC6-BEFF-4D233AF07F5E}" type="sibTrans" cxnId="{CE8EDB35-017C-4FF0-A27A-C2FF917697ED}">
      <dgm:prSet/>
      <dgm:spPr/>
      <dgm:t>
        <a:bodyPr/>
        <a:lstStyle/>
        <a:p>
          <a:endParaRPr lang="en-US">
            <a:latin typeface="David" panose="020E0502060401010101" pitchFamily="34" charset="-79"/>
            <a:cs typeface="David" panose="020E0502060401010101" pitchFamily="34" charset="-79"/>
          </a:endParaRPr>
        </a:p>
      </dgm:t>
    </dgm:pt>
    <dgm:pt modelId="{CB3ADF39-78BB-4509-8C39-B42BF1F7C895}">
      <dgm:prSet phldrT="[Text]"/>
      <dgm:spPr/>
      <dgm:t>
        <a:bodyPr/>
        <a:lstStyle/>
        <a:p>
          <a:r>
            <a:rPr lang="he-IL" dirty="0">
              <a:latin typeface="David" panose="020E0502060401010101" pitchFamily="34" charset="-79"/>
              <a:cs typeface="David" panose="020E0502060401010101" pitchFamily="34" charset="-79"/>
            </a:rPr>
            <a:t>2015 – פונקציית ניווט בשורת חיפוש</a:t>
          </a:r>
          <a:endParaRPr lang="en-US" dirty="0">
            <a:latin typeface="David" panose="020E0502060401010101" pitchFamily="34" charset="-79"/>
            <a:cs typeface="David" panose="020E0502060401010101" pitchFamily="34" charset="-79"/>
          </a:endParaRPr>
        </a:p>
      </dgm:t>
    </dgm:pt>
    <dgm:pt modelId="{CA667DDC-FD22-49DF-A9E1-6DC0AF9C12D0}" type="parTrans" cxnId="{0CA352CD-18AE-40AC-BDCE-3D2571D8E2CE}">
      <dgm:prSet/>
      <dgm:spPr/>
      <dgm:t>
        <a:bodyPr/>
        <a:lstStyle/>
        <a:p>
          <a:endParaRPr lang="en-US"/>
        </a:p>
      </dgm:t>
    </dgm:pt>
    <dgm:pt modelId="{7C92E5B8-95A5-4E94-9FAB-D9EB5D4655F0}" type="sibTrans" cxnId="{0CA352CD-18AE-40AC-BDCE-3D2571D8E2CE}">
      <dgm:prSet/>
      <dgm:spPr/>
      <dgm:t>
        <a:bodyPr/>
        <a:lstStyle/>
        <a:p>
          <a:endParaRPr lang="en-US"/>
        </a:p>
      </dgm:t>
    </dgm:pt>
    <dgm:pt modelId="{8AF6D883-A95D-4B7F-B654-1852E3E7672F}" type="pres">
      <dgm:prSet presAssocID="{74CE337D-CFD3-4AC0-986D-99A40A38852F}" presName="CompostProcess" presStyleCnt="0">
        <dgm:presLayoutVars>
          <dgm:dir/>
          <dgm:resizeHandles val="exact"/>
        </dgm:presLayoutVars>
      </dgm:prSet>
      <dgm:spPr/>
    </dgm:pt>
    <dgm:pt modelId="{CA064BBA-CFEF-4622-9AD7-47C7653B8E6F}" type="pres">
      <dgm:prSet presAssocID="{74CE337D-CFD3-4AC0-986D-99A40A38852F}" presName="arrow" presStyleLbl="bgShp" presStyleIdx="0" presStyleCnt="1" custAng="10800000"/>
      <dgm:spPr/>
    </dgm:pt>
    <dgm:pt modelId="{556421E6-509B-47B7-B515-FCCB732C22C8}" type="pres">
      <dgm:prSet presAssocID="{74CE337D-CFD3-4AC0-986D-99A40A38852F}" presName="linearProcess" presStyleCnt="0"/>
      <dgm:spPr/>
    </dgm:pt>
    <dgm:pt modelId="{8D11FF9F-3DB0-4B4C-A5CB-C77972AA005F}" type="pres">
      <dgm:prSet presAssocID="{CB3ADF39-78BB-4509-8C39-B42BF1F7C895}" presName="textNode" presStyleLbl="node1" presStyleIdx="0" presStyleCnt="5">
        <dgm:presLayoutVars>
          <dgm:bulletEnabled val="1"/>
        </dgm:presLayoutVars>
      </dgm:prSet>
      <dgm:spPr/>
    </dgm:pt>
    <dgm:pt modelId="{25C5A6AA-C9DD-4796-8F4E-ADE76B3B9F90}" type="pres">
      <dgm:prSet presAssocID="{7C92E5B8-95A5-4E94-9FAB-D9EB5D4655F0}" presName="sibTrans" presStyleCnt="0"/>
      <dgm:spPr/>
    </dgm:pt>
    <dgm:pt modelId="{C53DA294-1852-4218-A21F-1021A69FB1C6}" type="pres">
      <dgm:prSet presAssocID="{0E884309-0451-4BA7-B214-81F39674548F}" presName="textNode" presStyleLbl="node1" presStyleIdx="1" presStyleCnt="5">
        <dgm:presLayoutVars>
          <dgm:bulletEnabled val="1"/>
        </dgm:presLayoutVars>
      </dgm:prSet>
      <dgm:spPr/>
    </dgm:pt>
    <dgm:pt modelId="{AA410A9B-483A-46D8-8518-E028077CC2E2}" type="pres">
      <dgm:prSet presAssocID="{FB6EC77F-E8B3-4E56-8D56-6E84D6C97FA9}" presName="sibTrans" presStyleCnt="0"/>
      <dgm:spPr/>
    </dgm:pt>
    <dgm:pt modelId="{9F525449-50D5-428B-8936-6193E4ED0C65}" type="pres">
      <dgm:prSet presAssocID="{F6C49E0E-DA87-40C3-A86B-7F9D3A5F9E36}" presName="textNode" presStyleLbl="node1" presStyleIdx="2" presStyleCnt="5">
        <dgm:presLayoutVars>
          <dgm:bulletEnabled val="1"/>
        </dgm:presLayoutVars>
      </dgm:prSet>
      <dgm:spPr/>
    </dgm:pt>
    <dgm:pt modelId="{C67C6574-024B-4D8D-AF2D-31A99677F148}" type="pres">
      <dgm:prSet presAssocID="{341D6567-AFF7-4FC6-BEFF-4D233AF07F5E}" presName="sibTrans" presStyleCnt="0"/>
      <dgm:spPr/>
    </dgm:pt>
    <dgm:pt modelId="{46AA26B9-5CE6-4B69-8A33-AB0CA4B17F8B}" type="pres">
      <dgm:prSet presAssocID="{2DF5CD53-9FEC-4A8E-99E8-B4CBBB82B0C0}" presName="textNode" presStyleLbl="node1" presStyleIdx="3" presStyleCnt="5">
        <dgm:presLayoutVars>
          <dgm:bulletEnabled val="1"/>
        </dgm:presLayoutVars>
      </dgm:prSet>
      <dgm:spPr/>
    </dgm:pt>
    <dgm:pt modelId="{1D951FF9-11A7-4DD7-8925-7EE2CBDFA550}" type="pres">
      <dgm:prSet presAssocID="{CBA1FEDE-43AD-49D3-8A43-762297D37784}" presName="sibTrans" presStyleCnt="0"/>
      <dgm:spPr/>
    </dgm:pt>
    <dgm:pt modelId="{93848F2F-540C-4BBF-82F6-C60236DC4426}" type="pres">
      <dgm:prSet presAssocID="{84DCB5E1-FA1D-4D67-8814-14E62203798F}" presName="textNode" presStyleLbl="node1" presStyleIdx="4" presStyleCnt="5">
        <dgm:presLayoutVars>
          <dgm:bulletEnabled val="1"/>
        </dgm:presLayoutVars>
      </dgm:prSet>
      <dgm:spPr/>
    </dgm:pt>
  </dgm:ptLst>
  <dgm:cxnLst>
    <dgm:cxn modelId="{A4D56500-AA6A-4E63-9E9B-E53D67CA8BDC}" type="presOf" srcId="{0E884309-0451-4BA7-B214-81F39674548F}" destId="{C53DA294-1852-4218-A21F-1021A69FB1C6}" srcOrd="0" destOrd="0" presId="urn:microsoft.com/office/officeart/2005/8/layout/hProcess9"/>
    <dgm:cxn modelId="{13E66B16-64E2-4BAD-BF66-BE90C18CFF50}" type="presOf" srcId="{CB3ADF39-78BB-4509-8C39-B42BF1F7C895}" destId="{8D11FF9F-3DB0-4B4C-A5CB-C77972AA005F}" srcOrd="0" destOrd="0" presId="urn:microsoft.com/office/officeart/2005/8/layout/hProcess9"/>
    <dgm:cxn modelId="{3F609124-B69D-4AFF-9546-51945722F164}" srcId="{74CE337D-CFD3-4AC0-986D-99A40A38852F}" destId="{84DCB5E1-FA1D-4D67-8814-14E62203798F}" srcOrd="4" destOrd="0" parTransId="{7D45D746-1364-4F4D-8683-0F2C7039D807}" sibTransId="{410EB424-1646-4AAF-A91D-55C81B4F3B1E}"/>
    <dgm:cxn modelId="{CE8EDB35-017C-4FF0-A27A-C2FF917697ED}" srcId="{74CE337D-CFD3-4AC0-986D-99A40A38852F}" destId="{F6C49E0E-DA87-40C3-A86B-7F9D3A5F9E36}" srcOrd="2" destOrd="0" parTransId="{6C4435A2-D556-4E81-8CC0-046C554615E9}" sibTransId="{341D6567-AFF7-4FC6-BEFF-4D233AF07F5E}"/>
    <dgm:cxn modelId="{A1F22668-C7C8-4636-BCAD-C4968EDF2252}" type="presOf" srcId="{2DF5CD53-9FEC-4A8E-99E8-B4CBBB82B0C0}" destId="{46AA26B9-5CE6-4B69-8A33-AB0CA4B17F8B}" srcOrd="0" destOrd="0" presId="urn:microsoft.com/office/officeart/2005/8/layout/hProcess9"/>
    <dgm:cxn modelId="{F0ED4B48-1156-4CE0-9577-7F2C99B001B9}" type="presOf" srcId="{74CE337D-CFD3-4AC0-986D-99A40A38852F}" destId="{8AF6D883-A95D-4B7F-B654-1852E3E7672F}" srcOrd="0" destOrd="0" presId="urn:microsoft.com/office/officeart/2005/8/layout/hProcess9"/>
    <dgm:cxn modelId="{B0470086-A9B4-44F8-8B27-C2C8571660FE}" type="presOf" srcId="{84DCB5E1-FA1D-4D67-8814-14E62203798F}" destId="{93848F2F-540C-4BBF-82F6-C60236DC4426}" srcOrd="0" destOrd="0" presId="urn:microsoft.com/office/officeart/2005/8/layout/hProcess9"/>
    <dgm:cxn modelId="{599AA49B-903E-4EF5-A26C-58E52383B957}" srcId="{74CE337D-CFD3-4AC0-986D-99A40A38852F}" destId="{0E884309-0451-4BA7-B214-81F39674548F}" srcOrd="1" destOrd="0" parTransId="{2B0ABA0A-00DF-490A-B71C-869F10C01107}" sibTransId="{FB6EC77F-E8B3-4E56-8D56-6E84D6C97FA9}"/>
    <dgm:cxn modelId="{0CA352CD-18AE-40AC-BDCE-3D2571D8E2CE}" srcId="{74CE337D-CFD3-4AC0-986D-99A40A38852F}" destId="{CB3ADF39-78BB-4509-8C39-B42BF1F7C895}" srcOrd="0" destOrd="0" parTransId="{CA667DDC-FD22-49DF-A9E1-6DC0AF9C12D0}" sibTransId="{7C92E5B8-95A5-4E94-9FAB-D9EB5D4655F0}"/>
    <dgm:cxn modelId="{0BE6EDD7-2251-4F7A-9CE5-5A17CD0CAF09}" srcId="{74CE337D-CFD3-4AC0-986D-99A40A38852F}" destId="{2DF5CD53-9FEC-4A8E-99E8-B4CBBB82B0C0}" srcOrd="3" destOrd="0" parTransId="{5369CC17-C7C3-4D83-BAC8-6F8C18082349}" sibTransId="{CBA1FEDE-43AD-49D3-8A43-762297D37784}"/>
    <dgm:cxn modelId="{D5075DDC-F6AD-4177-BF3C-3A833C5BEBDB}" type="presOf" srcId="{F6C49E0E-DA87-40C3-A86B-7F9D3A5F9E36}" destId="{9F525449-50D5-428B-8936-6193E4ED0C65}" srcOrd="0" destOrd="0" presId="urn:microsoft.com/office/officeart/2005/8/layout/hProcess9"/>
    <dgm:cxn modelId="{D8003406-12AE-42AA-B637-9D5CCAFC571D}" type="presParOf" srcId="{8AF6D883-A95D-4B7F-B654-1852E3E7672F}" destId="{CA064BBA-CFEF-4622-9AD7-47C7653B8E6F}" srcOrd="0" destOrd="0" presId="urn:microsoft.com/office/officeart/2005/8/layout/hProcess9"/>
    <dgm:cxn modelId="{AB5EE98A-0EFC-4B4F-BAA5-8101AED516FA}" type="presParOf" srcId="{8AF6D883-A95D-4B7F-B654-1852E3E7672F}" destId="{556421E6-509B-47B7-B515-FCCB732C22C8}" srcOrd="1" destOrd="0" presId="urn:microsoft.com/office/officeart/2005/8/layout/hProcess9"/>
    <dgm:cxn modelId="{DF1C0D62-2647-4597-A289-4BA1ABEF17C3}" type="presParOf" srcId="{556421E6-509B-47B7-B515-FCCB732C22C8}" destId="{8D11FF9F-3DB0-4B4C-A5CB-C77972AA005F}" srcOrd="0" destOrd="0" presId="urn:microsoft.com/office/officeart/2005/8/layout/hProcess9"/>
    <dgm:cxn modelId="{59E78D69-5C00-4F99-88CA-FC49846B401E}" type="presParOf" srcId="{556421E6-509B-47B7-B515-FCCB732C22C8}" destId="{25C5A6AA-C9DD-4796-8F4E-ADE76B3B9F90}" srcOrd="1" destOrd="0" presId="urn:microsoft.com/office/officeart/2005/8/layout/hProcess9"/>
    <dgm:cxn modelId="{5DC3CB76-9002-46B0-9B7F-F4556DA2F41A}" type="presParOf" srcId="{556421E6-509B-47B7-B515-FCCB732C22C8}" destId="{C53DA294-1852-4218-A21F-1021A69FB1C6}" srcOrd="2" destOrd="0" presId="urn:microsoft.com/office/officeart/2005/8/layout/hProcess9"/>
    <dgm:cxn modelId="{F4D4EEAC-5CBE-43F9-A757-4725AC5FA98C}" type="presParOf" srcId="{556421E6-509B-47B7-B515-FCCB732C22C8}" destId="{AA410A9B-483A-46D8-8518-E028077CC2E2}" srcOrd="3" destOrd="0" presId="urn:microsoft.com/office/officeart/2005/8/layout/hProcess9"/>
    <dgm:cxn modelId="{FA646ACE-6B8E-4850-BDAC-C2830DA33157}" type="presParOf" srcId="{556421E6-509B-47B7-B515-FCCB732C22C8}" destId="{9F525449-50D5-428B-8936-6193E4ED0C65}" srcOrd="4" destOrd="0" presId="urn:microsoft.com/office/officeart/2005/8/layout/hProcess9"/>
    <dgm:cxn modelId="{B24C7F64-9B31-4E88-8F3E-988147672459}" type="presParOf" srcId="{556421E6-509B-47B7-B515-FCCB732C22C8}" destId="{C67C6574-024B-4D8D-AF2D-31A99677F148}" srcOrd="5" destOrd="0" presId="urn:microsoft.com/office/officeart/2005/8/layout/hProcess9"/>
    <dgm:cxn modelId="{4D571417-A7D1-4E85-8350-AC3399C3BAF8}" type="presParOf" srcId="{556421E6-509B-47B7-B515-FCCB732C22C8}" destId="{46AA26B9-5CE6-4B69-8A33-AB0CA4B17F8B}" srcOrd="6" destOrd="0" presId="urn:microsoft.com/office/officeart/2005/8/layout/hProcess9"/>
    <dgm:cxn modelId="{C00FCF98-4694-4580-AFA4-74C543886F9B}" type="presParOf" srcId="{556421E6-509B-47B7-B515-FCCB732C22C8}" destId="{1D951FF9-11A7-4DD7-8925-7EE2CBDFA550}" srcOrd="7" destOrd="0" presId="urn:microsoft.com/office/officeart/2005/8/layout/hProcess9"/>
    <dgm:cxn modelId="{CA069A12-B1E9-40BA-861C-644128C0B6F3}" type="presParOf" srcId="{556421E6-509B-47B7-B515-FCCB732C22C8}" destId="{93848F2F-540C-4BBF-82F6-C60236DC4426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064BBA-CFEF-4622-9AD7-47C7653B8E6F}">
      <dsp:nvSpPr>
        <dsp:cNvPr id="0" name=""/>
        <dsp:cNvSpPr/>
      </dsp:nvSpPr>
      <dsp:spPr>
        <a:xfrm rot="10800000">
          <a:off x="879335" y="0"/>
          <a:ext cx="9965799" cy="3541712"/>
        </a:xfrm>
        <a:prstGeom prst="rightArrow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11FF9F-3DB0-4B4C-A5CB-C77972AA005F}">
      <dsp:nvSpPr>
        <dsp:cNvPr id="0" name=""/>
        <dsp:cNvSpPr/>
      </dsp:nvSpPr>
      <dsp:spPr>
        <a:xfrm>
          <a:off x="5152" y="1062513"/>
          <a:ext cx="2252724" cy="1416684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200" kern="1200" dirty="0">
              <a:latin typeface="David" panose="020E0502060401010101" pitchFamily="34" charset="-79"/>
              <a:cs typeface="David" panose="020E0502060401010101" pitchFamily="34" charset="-79"/>
            </a:rPr>
            <a:t>2015 – פונקציית ניווט בשורת חיפוש</a:t>
          </a:r>
          <a:endParaRPr lang="en-US" sz="2200" kern="1200" dirty="0">
            <a:latin typeface="David" panose="020E0502060401010101" pitchFamily="34" charset="-79"/>
            <a:cs typeface="David" panose="020E0502060401010101" pitchFamily="34" charset="-79"/>
          </a:endParaRPr>
        </a:p>
      </dsp:txBody>
      <dsp:txXfrm>
        <a:off x="74309" y="1131670"/>
        <a:ext cx="2114410" cy="1278370"/>
      </dsp:txXfrm>
    </dsp:sp>
    <dsp:sp modelId="{C53DA294-1852-4218-A21F-1021A69FB1C6}">
      <dsp:nvSpPr>
        <dsp:cNvPr id="0" name=""/>
        <dsp:cNvSpPr/>
      </dsp:nvSpPr>
      <dsp:spPr>
        <a:xfrm>
          <a:off x="2370512" y="1062513"/>
          <a:ext cx="2252724" cy="1416684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200" kern="1200" dirty="0">
              <a:latin typeface="David" panose="020E0502060401010101" pitchFamily="34" charset="-79"/>
              <a:cs typeface="David" panose="020E0502060401010101" pitchFamily="34" charset="-79"/>
            </a:rPr>
            <a:t> - </a:t>
          </a:r>
          <a:r>
            <a:rPr lang="en-US" sz="2200" kern="1200" dirty="0">
              <a:latin typeface="David" panose="020E0502060401010101" pitchFamily="34" charset="-79"/>
              <a:cs typeface="David" panose="020E0502060401010101" pitchFamily="34" charset="-79"/>
            </a:rPr>
            <a:t>2010</a:t>
          </a:r>
          <a:r>
            <a:rPr lang="he-IL" sz="2200" kern="1200" dirty="0">
              <a:latin typeface="David" panose="020E0502060401010101" pitchFamily="34" charset="-79"/>
              <a:cs typeface="David" panose="020E0502060401010101" pitchFamily="34" charset="-79"/>
            </a:rPr>
            <a:t>   </a:t>
          </a:r>
          <a:r>
            <a:rPr lang="en-US" sz="2200" kern="1200" dirty="0">
              <a:latin typeface="David" panose="020E0502060401010101" pitchFamily="34" charset="-79"/>
              <a:cs typeface="David" panose="020E0502060401010101" pitchFamily="34" charset="-79"/>
            </a:rPr>
            <a:t>BING</a:t>
          </a:r>
          <a:r>
            <a:rPr lang="he-IL" sz="2200" kern="1200" dirty="0">
              <a:latin typeface="David" panose="020E0502060401010101" pitchFamily="34" charset="-79"/>
              <a:cs typeface="David" panose="020E0502060401010101" pitchFamily="34" charset="-79"/>
            </a:rPr>
            <a:t>מאשר את השימוש </a:t>
          </a:r>
          <a:r>
            <a:rPr lang="he-IL" sz="2200" kern="1200" dirty="0" err="1">
              <a:latin typeface="David" panose="020E0502060401010101" pitchFamily="34" charset="-79"/>
              <a:cs typeface="David" panose="020E0502060401010101" pitchFamily="34" charset="-79"/>
            </a:rPr>
            <a:t>בתצ"לים</a:t>
          </a:r>
          <a:endParaRPr lang="en-US" sz="2200" kern="1200" dirty="0">
            <a:latin typeface="David" panose="020E0502060401010101" pitchFamily="34" charset="-79"/>
            <a:cs typeface="David" panose="020E0502060401010101" pitchFamily="34" charset="-79"/>
          </a:endParaRPr>
        </a:p>
      </dsp:txBody>
      <dsp:txXfrm>
        <a:off x="2439669" y="1131670"/>
        <a:ext cx="2114410" cy="1278370"/>
      </dsp:txXfrm>
    </dsp:sp>
    <dsp:sp modelId="{9F525449-50D5-428B-8936-6193E4ED0C65}">
      <dsp:nvSpPr>
        <dsp:cNvPr id="0" name=""/>
        <dsp:cNvSpPr/>
      </dsp:nvSpPr>
      <dsp:spPr>
        <a:xfrm>
          <a:off x="4735872" y="1062513"/>
          <a:ext cx="2252724" cy="1416684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200" kern="1200" dirty="0">
              <a:latin typeface="David" panose="020E0502060401010101" pitchFamily="34" charset="-79"/>
              <a:cs typeface="David" panose="020E0502060401010101" pitchFamily="34" charset="-79"/>
            </a:rPr>
            <a:t> - </a:t>
          </a:r>
          <a:r>
            <a:rPr lang="en-US" sz="2200" kern="1200" dirty="0">
              <a:latin typeface="David" panose="020E0502060401010101" pitchFamily="34" charset="-79"/>
              <a:cs typeface="David" panose="020E0502060401010101" pitchFamily="34" charset="-79"/>
            </a:rPr>
            <a:t>2007 </a:t>
          </a:r>
          <a:r>
            <a:rPr lang="he-IL" sz="2200" kern="1200" dirty="0">
              <a:latin typeface="David" panose="020E0502060401010101" pitchFamily="34" charset="-79"/>
              <a:cs typeface="David" panose="020E0502060401010101" pitchFamily="34" charset="-79"/>
            </a:rPr>
            <a:t>אוניברסיטת      אוקספורד הראשון בשימוש רשמי</a:t>
          </a:r>
          <a:endParaRPr lang="en-US" sz="2200" kern="1200" dirty="0">
            <a:latin typeface="David" panose="020E0502060401010101" pitchFamily="34" charset="-79"/>
            <a:cs typeface="David" panose="020E0502060401010101" pitchFamily="34" charset="-79"/>
          </a:endParaRPr>
        </a:p>
      </dsp:txBody>
      <dsp:txXfrm>
        <a:off x="4805029" y="1131670"/>
        <a:ext cx="2114410" cy="1278370"/>
      </dsp:txXfrm>
    </dsp:sp>
    <dsp:sp modelId="{46AA26B9-5CE6-4B69-8A33-AB0CA4B17F8B}">
      <dsp:nvSpPr>
        <dsp:cNvPr id="0" name=""/>
        <dsp:cNvSpPr/>
      </dsp:nvSpPr>
      <dsp:spPr>
        <a:xfrm>
          <a:off x="7101233" y="1062513"/>
          <a:ext cx="2252724" cy="1416684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200" b="0" i="0" kern="1200">
              <a:latin typeface="David" panose="020E0502060401010101" pitchFamily="34" charset="-79"/>
              <a:cs typeface="David" panose="020E0502060401010101" pitchFamily="34" charset="-79"/>
            </a:rPr>
            <a:t>2006 – </a:t>
          </a:r>
          <a:r>
            <a:rPr lang="en-US" sz="2200" b="0" i="0" kern="1200">
              <a:latin typeface="David" panose="020E0502060401010101" pitchFamily="34" charset="-79"/>
              <a:cs typeface="David" panose="020E0502060401010101" pitchFamily="34" charset="-79"/>
            </a:rPr>
            <a:t>OpenStreetMap</a:t>
          </a:r>
          <a:r>
            <a:rPr lang="he-IL" sz="2200" b="0" i="0" kern="1200">
              <a:latin typeface="David" panose="020E0502060401010101" pitchFamily="34" charset="-79"/>
              <a:cs typeface="David" panose="020E0502060401010101" pitchFamily="34" charset="-79"/>
            </a:rPr>
            <a:t> </a:t>
          </a:r>
          <a:r>
            <a:rPr lang="en-US" sz="2200" b="0" i="0" kern="1200">
              <a:latin typeface="David" panose="020E0502060401010101" pitchFamily="34" charset="-79"/>
              <a:cs typeface="David" panose="020E0502060401010101" pitchFamily="34" charset="-79"/>
            </a:rPr>
            <a:t> Foundation</a:t>
          </a:r>
          <a:endParaRPr lang="en-US" sz="2200" kern="1200" dirty="0">
            <a:latin typeface="David" panose="020E0502060401010101" pitchFamily="34" charset="-79"/>
            <a:cs typeface="David" panose="020E0502060401010101" pitchFamily="34" charset="-79"/>
          </a:endParaRPr>
        </a:p>
      </dsp:txBody>
      <dsp:txXfrm>
        <a:off x="7170390" y="1131670"/>
        <a:ext cx="2114410" cy="1278370"/>
      </dsp:txXfrm>
    </dsp:sp>
    <dsp:sp modelId="{93848F2F-540C-4BBF-82F6-C60236DC4426}">
      <dsp:nvSpPr>
        <dsp:cNvPr id="0" name=""/>
        <dsp:cNvSpPr/>
      </dsp:nvSpPr>
      <dsp:spPr>
        <a:xfrm>
          <a:off x="9466593" y="1062513"/>
          <a:ext cx="2252724" cy="1416684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200" kern="1200">
              <a:latin typeface="David" panose="020E0502060401010101" pitchFamily="34" charset="-79"/>
              <a:cs typeface="David" panose="020E0502060401010101" pitchFamily="34" charset="-79"/>
            </a:rPr>
            <a:t>2004 – ייסוד הפרויקט</a:t>
          </a:r>
          <a:endParaRPr lang="en-US" sz="2200" kern="1200" dirty="0">
            <a:latin typeface="David" panose="020E0502060401010101" pitchFamily="34" charset="-79"/>
            <a:cs typeface="David" panose="020E0502060401010101" pitchFamily="34" charset="-79"/>
          </a:endParaRPr>
        </a:p>
      </dsp:txBody>
      <dsp:txXfrm>
        <a:off x="9535750" y="1131670"/>
        <a:ext cx="2114410" cy="12783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 cstate="email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6/5/2018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6/5/2018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 cstate="email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6/5/2018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>
            <a:outerShdw blurRad="177800" dist="38100" dir="2700000" algn="tl">
              <a:srgbClr val="000000">
                <a:alpha val="24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94DE9-8968-4A4A-9530-65189359595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Openstreetmap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0ABD5A-9DA0-447E-92A1-1E5F9CCEFE0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rtl="1"/>
            <a:r>
              <a:rPr lang="he-IL" sz="4400" b="1" dirty="0">
                <a:latin typeface="David" panose="020E0502060401010101" pitchFamily="34" charset="-79"/>
                <a:cs typeface="David" panose="020E0502060401010101" pitchFamily="34" charset="-79"/>
              </a:rPr>
              <a:t>העולם שייך לכולם</a:t>
            </a:r>
            <a:r>
              <a:rPr lang="en-US" sz="4400" b="1" dirty="0">
                <a:latin typeface="David" panose="020E0502060401010101" pitchFamily="34" charset="-79"/>
                <a:cs typeface="David" panose="020E0502060401010101" pitchFamily="34" charset="-79"/>
              </a:rPr>
              <a:t>   </a:t>
            </a:r>
            <a:r>
              <a:rPr lang="he-IL" sz="4400" b="1" dirty="0">
                <a:latin typeface="David" panose="020E0502060401010101" pitchFamily="34" charset="-79"/>
                <a:cs typeface="David" panose="020E0502060401010101" pitchFamily="34" charset="-79"/>
              </a:rPr>
              <a:t>  </a:t>
            </a:r>
            <a:endParaRPr lang="en-US" sz="44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BA3E48-D90A-4A51-BF4E-877F19EDCC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5731" y="1509469"/>
            <a:ext cx="4185138" cy="4185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138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2A2D0F6-F2D4-4D45-A917-DF2ECF7B415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28637"/>
            <a:ext cx="12192000" cy="5800726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A2446B92-EC2B-4CAC-8387-C69C7471032C}"/>
              </a:ext>
            </a:extLst>
          </p:cNvPr>
          <p:cNvSpPr/>
          <p:nvPr/>
        </p:nvSpPr>
        <p:spPr>
          <a:xfrm>
            <a:off x="1469985" y="528637"/>
            <a:ext cx="775504" cy="420487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164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040D3-6313-4973-89BC-CD65429B9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/>
            <a:r>
              <a:rPr lang="he-IL" sz="4400" b="1" dirty="0">
                <a:latin typeface="David" panose="020E0502060401010101" pitchFamily="34" charset="-79"/>
                <a:cs typeface="David" panose="020E0502060401010101" pitchFamily="34" charset="-79"/>
              </a:rPr>
              <a:t>היסטוריה</a:t>
            </a:r>
            <a:endParaRPr lang="en-US" sz="44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7BB577F-FAE4-4FF0-9A25-3CFB4C7EFA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02252882"/>
              </p:ext>
            </p:extLst>
          </p:nvPr>
        </p:nvGraphicFramePr>
        <p:xfrm>
          <a:off x="232178" y="2249488"/>
          <a:ext cx="11724470" cy="3541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413100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B3E7E-8085-4515-B598-680D1BC8B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algn="ctr" rtl="1"/>
            <a:r>
              <a:rPr lang="he-IL" sz="4400" b="1">
                <a:latin typeface="David" panose="020E0502060401010101" pitchFamily="34" charset="-79"/>
                <a:cs typeface="David" panose="020E0502060401010101" pitchFamily="34" charset="-79"/>
              </a:rPr>
              <a:t>עריכה ב-</a:t>
            </a:r>
            <a:r>
              <a:rPr lang="en-US" sz="4400" b="1">
                <a:latin typeface="David" panose="020E0502060401010101" pitchFamily="34" charset="-79"/>
                <a:cs typeface="David" panose="020E0502060401010101" pitchFamily="34" charset="-79"/>
              </a:rPr>
              <a:t>OSM</a:t>
            </a:r>
            <a:endParaRPr lang="en-US" sz="44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DC712E-9DA9-4AFB-8685-036E31B75D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 err="1"/>
              <a:t>iD</a:t>
            </a:r>
            <a:endParaRPr lang="en-US" sz="4800" dirty="0"/>
          </a:p>
          <a:p>
            <a:r>
              <a:rPr lang="en-US" sz="4800" dirty="0"/>
              <a:t>Potlatch 2</a:t>
            </a:r>
          </a:p>
          <a:p>
            <a:r>
              <a:rPr lang="en-US" sz="4800" dirty="0"/>
              <a:t>JOSM</a:t>
            </a:r>
          </a:p>
        </p:txBody>
      </p:sp>
    </p:spTree>
    <p:extLst>
      <p:ext uri="{BB962C8B-B14F-4D97-AF65-F5344CB8AC3E}">
        <p14:creationId xmlns:p14="http://schemas.microsoft.com/office/powerpoint/2010/main" val="35435791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2A24361-96ED-4820-AFA0-BD93C6DC5289}"/>
              </a:ext>
            </a:extLst>
          </p:cNvPr>
          <p:cNvSpPr txBox="1">
            <a:spLocks/>
          </p:cNvSpPr>
          <p:nvPr/>
        </p:nvSpPr>
        <p:spPr>
          <a:xfrm>
            <a:off x="1293813" y="273206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>
                  <a:outerShdw blurRad="177800" dist="38100" dir="2700000" algn="tl">
                    <a:srgbClr val="000000">
                      <a:alpha val="24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en-US" sz="6600" b="1" dirty="0" err="1">
                <a:latin typeface="+mn-lt"/>
                <a:cs typeface="David" panose="020E0502060401010101" pitchFamily="34" charset="-79"/>
              </a:rPr>
              <a:t>iD</a:t>
            </a:r>
            <a:endParaRPr lang="en-US" sz="6600" b="1" dirty="0">
              <a:latin typeface="+mn-lt"/>
              <a:cs typeface="David" panose="020E0502060401010101" pitchFamily="34" charset="-79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C6B5B7-4794-4778-8355-65647DB5304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475771"/>
            <a:ext cx="12192000" cy="5382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453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2A24361-96ED-4820-AFA0-BD93C6DC5289}"/>
              </a:ext>
            </a:extLst>
          </p:cNvPr>
          <p:cNvSpPr txBox="1">
            <a:spLocks/>
          </p:cNvSpPr>
          <p:nvPr/>
        </p:nvSpPr>
        <p:spPr>
          <a:xfrm>
            <a:off x="1293813" y="273206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>
                  <a:outerShdw blurRad="177800" dist="38100" dir="2700000" algn="tl">
                    <a:srgbClr val="000000">
                      <a:alpha val="24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en-US" sz="6600" b="1" dirty="0">
                <a:latin typeface="+mn-lt"/>
                <a:cs typeface="David" panose="020E0502060401010101" pitchFamily="34" charset="-79"/>
              </a:rPr>
              <a:t>Potlatch 2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D41F963-BAAC-47DE-AC89-E5D0F897C9E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475771"/>
            <a:ext cx="12192000" cy="5382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1186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D6A73CD-ECB1-4691-9396-82CAD38BFB2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476" y="1512768"/>
            <a:ext cx="9823048" cy="5250356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2A24361-96ED-4820-AFA0-BD93C6DC5289}"/>
              </a:ext>
            </a:extLst>
          </p:cNvPr>
          <p:cNvSpPr txBox="1">
            <a:spLocks/>
          </p:cNvSpPr>
          <p:nvPr/>
        </p:nvSpPr>
        <p:spPr>
          <a:xfrm>
            <a:off x="1293813" y="273206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>
                  <a:outerShdw blurRad="177800" dist="38100" dir="2700000" algn="tl">
                    <a:srgbClr val="000000">
                      <a:alpha val="24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en-US" sz="6600" b="1" dirty="0">
                <a:latin typeface="+mn-lt"/>
                <a:cs typeface="David" panose="020E0502060401010101" pitchFamily="34" charset="-79"/>
              </a:rPr>
              <a:t>JOSM</a:t>
            </a:r>
          </a:p>
        </p:txBody>
      </p:sp>
    </p:spTree>
    <p:extLst>
      <p:ext uri="{BB962C8B-B14F-4D97-AF65-F5344CB8AC3E}">
        <p14:creationId xmlns:p14="http://schemas.microsoft.com/office/powerpoint/2010/main" val="30580304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58FDB-A361-40B5-8E4D-F123D26EF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he-IL" sz="4400" b="1" dirty="0" err="1">
                <a:latin typeface="David" panose="020E0502060401010101" pitchFamily="34" charset="-79"/>
                <a:cs typeface="David" panose="020E0502060401010101" pitchFamily="34" charset="-79"/>
              </a:rPr>
              <a:t>תצ"ל</a:t>
            </a:r>
            <a:r>
              <a:rPr lang="he-IL" sz="4400" b="1" dirty="0">
                <a:latin typeface="David" panose="020E0502060401010101" pitchFamily="34" charset="-79"/>
                <a:cs typeface="David" panose="020E0502060401010101" pitchFamily="34" charset="-79"/>
              </a:rPr>
              <a:t> ותצ"א</a:t>
            </a:r>
            <a:endParaRPr lang="en-US" sz="44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D2BE13-8785-4CCA-ACD5-3611DDDF18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84212"/>
            <a:ext cx="9905999" cy="3541714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r>
              <a:rPr lang="en-US" sz="4800" dirty="0"/>
              <a:t>Bing</a:t>
            </a:r>
          </a:p>
          <a:p>
            <a:r>
              <a:rPr lang="en-US" sz="4800" dirty="0" err="1"/>
              <a:t>Digitalglobe</a:t>
            </a:r>
            <a:endParaRPr lang="en-US" sz="4800" dirty="0"/>
          </a:p>
          <a:p>
            <a:r>
              <a:rPr lang="en-US" sz="4800" dirty="0"/>
              <a:t>ESRI</a:t>
            </a:r>
          </a:p>
          <a:p>
            <a:r>
              <a:rPr lang="en-US" sz="4800" dirty="0" err="1"/>
              <a:t>Openarealmap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9341275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58FDB-A361-40B5-8E4D-F123D26EF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he-IL" sz="4400" b="1" dirty="0">
                <a:latin typeface="David" panose="020E0502060401010101" pitchFamily="34" charset="-79"/>
                <a:cs typeface="David" panose="020E0502060401010101" pitchFamily="34" charset="-79"/>
              </a:rPr>
              <a:t>סקירת קרקע</a:t>
            </a:r>
            <a:endParaRPr lang="en-US" sz="44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D2BE13-8785-4CCA-ACD5-3611DDDF18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84212"/>
            <a:ext cx="9905999" cy="3541714"/>
          </a:xfrm>
        </p:spPr>
        <p:txBody>
          <a:bodyPr vert="horz" lIns="91440" tIns="45720" rIns="91440" bIns="45720" rtlCol="0">
            <a:normAutofit/>
          </a:bodyPr>
          <a:lstStyle/>
          <a:p>
            <a:pPr algn="r" rtl="1"/>
            <a:r>
              <a:rPr lang="he-IL" sz="4800" dirty="0"/>
              <a:t>היכרות עם השטח</a:t>
            </a:r>
          </a:p>
          <a:p>
            <a:pPr algn="r" rtl="1"/>
            <a:r>
              <a:rPr lang="he-IL" sz="4800" dirty="0"/>
              <a:t>הקלטת נתיב </a:t>
            </a:r>
            <a:r>
              <a:rPr lang="en-US" sz="4800" dirty="0"/>
              <a:t>GPS</a:t>
            </a:r>
            <a:r>
              <a:rPr lang="he-IL" sz="4800" dirty="0"/>
              <a:t> (קובץ </a:t>
            </a:r>
            <a:r>
              <a:rPr lang="en-US" sz="4800" dirty="0"/>
              <a:t>GPX</a:t>
            </a:r>
            <a:r>
              <a:rPr lang="he-IL" sz="4800" dirty="0"/>
              <a:t>)</a:t>
            </a:r>
          </a:p>
          <a:p>
            <a:pPr algn="r" rtl="1"/>
            <a:r>
              <a:rPr lang="en-US" sz="4800" dirty="0"/>
              <a:t>Mapping party</a:t>
            </a:r>
          </a:p>
        </p:txBody>
      </p:sp>
    </p:spTree>
    <p:extLst>
      <p:ext uri="{BB962C8B-B14F-4D97-AF65-F5344CB8AC3E}">
        <p14:creationId xmlns:p14="http://schemas.microsoft.com/office/powerpoint/2010/main" val="11284847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B0A6BD9-D9F4-405C-8023-3F72B77812A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7444"/>
            <a:ext cx="12191999" cy="678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8302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FD24AA7-1669-4AD4-8CC8-98B6F1AEB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188184"/>
            <a:ext cx="9905998" cy="1478570"/>
          </a:xfrm>
        </p:spPr>
        <p:txBody>
          <a:bodyPr>
            <a:normAutofit/>
          </a:bodyPr>
          <a:lstStyle/>
          <a:p>
            <a:pPr algn="ctr" rtl="1"/>
            <a:r>
              <a:rPr lang="he-IL" sz="4400" b="1" dirty="0">
                <a:latin typeface="David" panose="020E0502060401010101" pitchFamily="34" charset="-79"/>
                <a:cs typeface="David" panose="020E0502060401010101" pitchFamily="34" charset="-79"/>
              </a:rPr>
              <a:t>דוגמא א': מכון ויצמן</a:t>
            </a:r>
            <a:endParaRPr lang="en-US" sz="44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6" name="Picture 5" descr="A picture containing text, map&#10;&#10;Description generated with very high confidence">
            <a:extLst>
              <a:ext uri="{FF2B5EF4-FFF2-40B4-BE49-F238E27FC236}">
                <a16:creationId xmlns:a16="http://schemas.microsoft.com/office/drawing/2014/main" id="{D25761E7-DB93-49B3-B2E4-FCE7A6CCD29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66946" y="1284790"/>
            <a:ext cx="9658108" cy="5578806"/>
          </a:xfrm>
          <a:prstGeom prst="rect">
            <a:avLst/>
          </a:prstGeom>
        </p:spPr>
      </p:pic>
      <p:pic>
        <p:nvPicPr>
          <p:cNvPr id="8" name="Picture 7" descr="A picture containing text, map&#10;&#10;Description generated with very high confidence">
            <a:extLst>
              <a:ext uri="{FF2B5EF4-FFF2-40B4-BE49-F238E27FC236}">
                <a16:creationId xmlns:a16="http://schemas.microsoft.com/office/drawing/2014/main" id="{1782D7C1-8F9A-4155-BC07-9D97AC0624B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66946" y="1284790"/>
            <a:ext cx="9658108" cy="5578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978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AD3EADF-7761-4229-8C9F-B6AD32E2D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188184"/>
            <a:ext cx="9905998" cy="1478570"/>
          </a:xfrm>
        </p:spPr>
        <p:txBody>
          <a:bodyPr>
            <a:normAutofit/>
          </a:bodyPr>
          <a:lstStyle/>
          <a:p>
            <a:pPr algn="ctr" rtl="1"/>
            <a:r>
              <a:rPr lang="he-IL" sz="4400" b="1" dirty="0">
                <a:latin typeface="David" panose="020E0502060401010101" pitchFamily="34" charset="-79"/>
                <a:cs typeface="David" panose="020E0502060401010101" pitchFamily="34" charset="-79"/>
              </a:rPr>
              <a:t>דוגמא ב': אצבע הגליל</a:t>
            </a:r>
            <a:endParaRPr lang="en-US" sz="44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6" name="Picture 5" descr="A picture containing text, map&#10;&#10;Description generated with very high confidence">
            <a:extLst>
              <a:ext uri="{FF2B5EF4-FFF2-40B4-BE49-F238E27FC236}">
                <a16:creationId xmlns:a16="http://schemas.microsoft.com/office/drawing/2014/main" id="{DA08083D-0C94-47A2-91A6-CDA21EEBFA3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21084" y="1395390"/>
            <a:ext cx="8549832" cy="5462610"/>
          </a:xfrm>
          <a:prstGeom prst="rect">
            <a:avLst/>
          </a:prstGeom>
        </p:spPr>
      </p:pic>
      <p:pic>
        <p:nvPicPr>
          <p:cNvPr id="8" name="Picture 7" descr="A picture containing text, map&#10;&#10;Description generated with very high confidence">
            <a:extLst>
              <a:ext uri="{FF2B5EF4-FFF2-40B4-BE49-F238E27FC236}">
                <a16:creationId xmlns:a16="http://schemas.microsoft.com/office/drawing/2014/main" id="{2F08EA4C-1F0E-4A3D-86A7-EB4CE5C0F41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21084" y="1395390"/>
            <a:ext cx="8549832" cy="5462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060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No automatic alt text available.">
            <a:extLst>
              <a:ext uri="{FF2B5EF4-FFF2-40B4-BE49-F238E27FC236}">
                <a16:creationId xmlns:a16="http://schemas.microsoft.com/office/drawing/2014/main" id="{DAFE1690-1154-4F5D-B439-430AF8EC40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85763"/>
            <a:ext cx="12192000" cy="608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F6BF7D0-CB5C-4D6E-9965-D30444A873ED}"/>
              </a:ext>
            </a:extLst>
          </p:cNvPr>
          <p:cNvSpPr txBox="1"/>
          <p:nvPr/>
        </p:nvSpPr>
        <p:spPr>
          <a:xfrm>
            <a:off x="10370917" y="5683170"/>
            <a:ext cx="15023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e-IL" sz="3200" b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הלסינקי</a:t>
            </a:r>
            <a:endParaRPr lang="en-US" sz="3200" b="1" dirty="0">
              <a:solidFill>
                <a:schemeClr val="bg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3803886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9A14F29-0E3A-4BDB-9903-0C9F974E2C4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65904" y="1306797"/>
            <a:ext cx="12357904" cy="4666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6141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ree&#10;&#10;Description generated with very high confidence">
            <a:extLst>
              <a:ext uri="{FF2B5EF4-FFF2-40B4-BE49-F238E27FC236}">
                <a16:creationId xmlns:a16="http://schemas.microsoft.com/office/drawing/2014/main" id="{E400718B-C345-4341-A7F8-C02C042873E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2480" y="0"/>
            <a:ext cx="48470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4536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3D5967-4C62-4A6E-B9EA-0E4FD325F9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1828800"/>
            <a:ext cx="9905999" cy="3962401"/>
          </a:xfrm>
        </p:spPr>
        <p:txBody>
          <a:bodyPr>
            <a:normAutofit/>
          </a:bodyPr>
          <a:lstStyle/>
          <a:p>
            <a:pPr algn="r" rtl="1"/>
            <a:r>
              <a:rPr lang="he-IL" sz="2800" b="1" dirty="0">
                <a:latin typeface="David" panose="020E0502060401010101" pitchFamily="34" charset="-79"/>
                <a:cs typeface="David" panose="020E0502060401010101" pitchFamily="34" charset="-79"/>
              </a:rPr>
              <a:t>רעידת האדמה בהאיטי – ינואר 2010</a:t>
            </a:r>
            <a:endParaRPr lang="en-US" sz="28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08B03E2-0428-416F-88AC-7D593298E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</p:spPr>
        <p:txBody>
          <a:bodyPr>
            <a:normAutofit/>
          </a:bodyPr>
          <a:lstStyle/>
          <a:p>
            <a:pPr algn="ctr" rtl="1"/>
            <a:r>
              <a:rPr lang="he-IL" sz="4400" b="1" dirty="0">
                <a:latin typeface="David" panose="020E0502060401010101" pitchFamily="34" charset="-79"/>
                <a:cs typeface="David" panose="020E0502060401010101" pitchFamily="34" charset="-79"/>
              </a:rPr>
              <a:t>שימושים הומניטריים</a:t>
            </a:r>
            <a:endParaRPr lang="en-US" sz="44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7" name="OpenStreetMap - Project Haiti (1)">
            <a:hlinkClick r:id="" action="ppaction://media"/>
            <a:extLst>
              <a:ext uri="{FF2B5EF4-FFF2-40B4-BE49-F238E27FC236}">
                <a16:creationId xmlns:a16="http://schemas.microsoft.com/office/drawing/2014/main" id="{D88571BF-E3EF-404F-B77D-041A5FB4D19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644322" y="2696901"/>
            <a:ext cx="6900178" cy="388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693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25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ABC7DFB-6415-4FD1-8F5E-51E177B61E7B}"/>
              </a:ext>
            </a:extLst>
          </p:cNvPr>
          <p:cNvSpPr txBox="1">
            <a:spLocks/>
          </p:cNvSpPr>
          <p:nvPr/>
        </p:nvSpPr>
        <p:spPr>
          <a:xfrm>
            <a:off x="1293813" y="273206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>
                  <a:outerShdw blurRad="177800" dist="38100" dir="2700000" algn="tl">
                    <a:srgbClr val="000000">
                      <a:alpha val="24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en-US" sz="6600" b="1" dirty="0">
                <a:latin typeface="+mn-lt"/>
                <a:cs typeface="David" panose="020E0502060401010101" pitchFamily="34" charset="-79"/>
              </a:rPr>
              <a:t>3D</a:t>
            </a:r>
          </a:p>
        </p:txBody>
      </p:sp>
      <p:pic>
        <p:nvPicPr>
          <p:cNvPr id="5122" name="Picture 2" descr="Image result for blender osm">
            <a:extLst>
              <a:ext uri="{FF2B5EF4-FFF2-40B4-BE49-F238E27FC236}">
                <a16:creationId xmlns:a16="http://schemas.microsoft.com/office/drawing/2014/main" id="{EE3E458B-C688-4108-A34C-71FF0BE2A9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43200" y="1855989"/>
            <a:ext cx="6705600" cy="4905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36261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1026F68-8717-41C1-AAE7-EC953E4CEC0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723900"/>
            <a:ext cx="12192000" cy="58102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19F555D-FBDD-4808-A712-AFCA95E0317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723900"/>
            <a:ext cx="12192000" cy="581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805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4" descr="Image result for â«×¢××× ×¢× ×â¬â">
            <a:extLst>
              <a:ext uri="{FF2B5EF4-FFF2-40B4-BE49-F238E27FC236}">
                <a16:creationId xmlns:a16="http://schemas.microsoft.com/office/drawing/2014/main" id="{A5C61192-4542-42C7-9B40-181E4F7FB0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20287" y="525302"/>
            <a:ext cx="2095500" cy="209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Image result for qgis">
            <a:extLst>
              <a:ext uri="{FF2B5EF4-FFF2-40B4-BE49-F238E27FC236}">
                <a16:creationId xmlns:a16="http://schemas.microsoft.com/office/drawing/2014/main" id="{29811E7C-B5A5-4F9B-B1A6-17740DEE07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50784" y="3181932"/>
            <a:ext cx="4733982" cy="1408359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7" name="Picture 2" descr="Image result for moovit">
            <a:extLst>
              <a:ext uri="{FF2B5EF4-FFF2-40B4-BE49-F238E27FC236}">
                <a16:creationId xmlns:a16="http://schemas.microsoft.com/office/drawing/2014/main" id="{B41E5D78-9E6C-4EEF-A212-E861A0FB78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9052" y="4744333"/>
            <a:ext cx="4733982" cy="1100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Image result for mapbox">
            <a:extLst>
              <a:ext uri="{FF2B5EF4-FFF2-40B4-BE49-F238E27FC236}">
                <a16:creationId xmlns:a16="http://schemas.microsoft.com/office/drawing/2014/main" id="{E411699B-EEFD-4B6E-B45E-E16BEE7D76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50784" y="4900455"/>
            <a:ext cx="4733982" cy="1065146"/>
          </a:xfrm>
          <a:prstGeom prst="rect">
            <a:avLst/>
          </a:prstGeom>
          <a:noFill/>
        </p:spPr>
      </p:pic>
      <p:pic>
        <p:nvPicPr>
          <p:cNvPr id="9" name="Picture 12" descr="Image result for OSMAND logo">
            <a:extLst>
              <a:ext uri="{FF2B5EF4-FFF2-40B4-BE49-F238E27FC236}">
                <a16:creationId xmlns:a16="http://schemas.microsoft.com/office/drawing/2014/main" id="{35D5F32B-E958-4A4B-8142-380C4642A6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7241" y="2493480"/>
            <a:ext cx="4715793" cy="2060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A white sphere made of large jigsaw pieces, with letters from several alphabets shown on the pieces">
            <a:extLst>
              <a:ext uri="{FF2B5EF4-FFF2-40B4-BE49-F238E27FC236}">
                <a16:creationId xmlns:a16="http://schemas.microsoft.com/office/drawing/2014/main" id="{5DF798C6-0FF8-41A4-A44F-35CC813BEF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34893" y="420106"/>
            <a:ext cx="2372830" cy="2165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F1550480-0A45-4EC0-A091-69FBA02BC844}"/>
              </a:ext>
            </a:extLst>
          </p:cNvPr>
          <p:cNvSpPr txBox="1">
            <a:spLocks/>
          </p:cNvSpPr>
          <p:nvPr/>
        </p:nvSpPr>
        <p:spPr>
          <a:xfrm>
            <a:off x="381945" y="6106232"/>
            <a:ext cx="2307942" cy="7517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>
                  <a:outerShdw blurRad="177800" dist="38100" dir="2700000" algn="tl">
                    <a:srgbClr val="000000">
                      <a:alpha val="24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he-IL" sz="6600" b="1" dirty="0">
                <a:latin typeface="+mn-lt"/>
                <a:cs typeface="David" panose="020E0502060401010101" pitchFamily="34" charset="-79"/>
              </a:rPr>
              <a:t>ועוד...</a:t>
            </a:r>
            <a:endParaRPr lang="en-US" sz="6600" b="1" dirty="0">
              <a:latin typeface="+mn-lt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568586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>
            <a:extLst>
              <a:ext uri="{FF2B5EF4-FFF2-40B4-BE49-F238E27FC236}">
                <a16:creationId xmlns:a16="http://schemas.microsoft.com/office/drawing/2014/main" id="{6551C300-1D7A-46C3-9EF6-0EAC9B1E1F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 cstate="email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a14="http://schemas.microsoft.com/office/drawing/2010/main" xmlns:p14="http://schemas.microsoft.com/office/powerpoint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8EC1EDC6-1B42-4FCD-BC53-B1D05BFF2E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633EFBCB-98A2-4F16-B3BB-BF9EC17846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5" name="Rectangle 5">
                <a:extLst>
                  <a:ext uri="{FF2B5EF4-FFF2-40B4-BE49-F238E27FC236}">
                    <a16:creationId xmlns:a16="http://schemas.microsoft.com/office/drawing/2014/main" id="{B399E29C-9CF8-4BD1-8750-949BA21268E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6">
                <a:extLst>
                  <a:ext uri="{FF2B5EF4-FFF2-40B4-BE49-F238E27FC236}">
                    <a16:creationId xmlns:a16="http://schemas.microsoft.com/office/drawing/2014/main" id="{CB02DFF7-56DA-42B6-B49A-C8926B841AD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7">
                <a:extLst>
                  <a:ext uri="{FF2B5EF4-FFF2-40B4-BE49-F238E27FC236}">
                    <a16:creationId xmlns:a16="http://schemas.microsoft.com/office/drawing/2014/main" id="{07F77B45-21CD-43DB-AD58-24F8145021B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8">
                <a:extLst>
                  <a:ext uri="{FF2B5EF4-FFF2-40B4-BE49-F238E27FC236}">
                    <a16:creationId xmlns:a16="http://schemas.microsoft.com/office/drawing/2014/main" id="{F0151C40-12A4-4A09-A8B6-179A062EF64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9">
                <a:extLst>
                  <a:ext uri="{FF2B5EF4-FFF2-40B4-BE49-F238E27FC236}">
                    <a16:creationId xmlns:a16="http://schemas.microsoft.com/office/drawing/2014/main" id="{F0146EA7-EB82-410D-A6ED-7C10C525ADC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0">
                <a:extLst>
                  <a:ext uri="{FF2B5EF4-FFF2-40B4-BE49-F238E27FC236}">
                    <a16:creationId xmlns:a16="http://schemas.microsoft.com/office/drawing/2014/main" id="{20DD5C02-0C86-4FA9-B82A-254EF58D376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1">
                <a:extLst>
                  <a:ext uri="{FF2B5EF4-FFF2-40B4-BE49-F238E27FC236}">
                    <a16:creationId xmlns:a16="http://schemas.microsoft.com/office/drawing/2014/main" id="{19ED9FD5-1147-400A-8A32-82A74F7AD8F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Freeform 12">
                <a:extLst>
                  <a:ext uri="{FF2B5EF4-FFF2-40B4-BE49-F238E27FC236}">
                    <a16:creationId xmlns:a16="http://schemas.microsoft.com/office/drawing/2014/main" id="{E79E6A0D-4D79-4788-8769-B989488019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3" name="Freeform 13">
                <a:extLst>
                  <a:ext uri="{FF2B5EF4-FFF2-40B4-BE49-F238E27FC236}">
                    <a16:creationId xmlns:a16="http://schemas.microsoft.com/office/drawing/2014/main" id="{A6F42038-BF59-409A-902B-AD7799149A2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4">
                <a:extLst>
                  <a:ext uri="{FF2B5EF4-FFF2-40B4-BE49-F238E27FC236}">
                    <a16:creationId xmlns:a16="http://schemas.microsoft.com/office/drawing/2014/main" id="{D8B0BD48-5982-4C95-A7C8-E0D23064538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5">
                <a:extLst>
                  <a:ext uri="{FF2B5EF4-FFF2-40B4-BE49-F238E27FC236}">
                    <a16:creationId xmlns:a16="http://schemas.microsoft.com/office/drawing/2014/main" id="{F6C539D3-C6BD-4FB0-AA91-5AF1BF14C5F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Line 16">
                <a:extLst>
                  <a:ext uri="{FF2B5EF4-FFF2-40B4-BE49-F238E27FC236}">
                    <a16:creationId xmlns:a16="http://schemas.microsoft.com/office/drawing/2014/main" id="{34F70AD6-B8F4-4F9D-8593-D4047107BD9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ShapeType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7" name="Freeform 17">
                <a:extLst>
                  <a:ext uri="{FF2B5EF4-FFF2-40B4-BE49-F238E27FC236}">
                    <a16:creationId xmlns:a16="http://schemas.microsoft.com/office/drawing/2014/main" id="{51EAB0E0-5DE2-4906-80B0-211A6247897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18">
                <a:extLst>
                  <a:ext uri="{FF2B5EF4-FFF2-40B4-BE49-F238E27FC236}">
                    <a16:creationId xmlns:a16="http://schemas.microsoft.com/office/drawing/2014/main" id="{38E8B65E-526B-458D-85A5-21C0A1A74F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19">
                <a:extLst>
                  <a:ext uri="{FF2B5EF4-FFF2-40B4-BE49-F238E27FC236}">
                    <a16:creationId xmlns:a16="http://schemas.microsoft.com/office/drawing/2014/main" id="{CCE331A2-5388-42F4-A175-69310C1BEF5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0">
                <a:extLst>
                  <a:ext uri="{FF2B5EF4-FFF2-40B4-BE49-F238E27FC236}">
                    <a16:creationId xmlns:a16="http://schemas.microsoft.com/office/drawing/2014/main" id="{4E758D69-ACA2-4888-84BB-B05B1FAF2AE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Rectangle 21">
                <a:extLst>
                  <a:ext uri="{FF2B5EF4-FFF2-40B4-BE49-F238E27FC236}">
                    <a16:creationId xmlns:a16="http://schemas.microsoft.com/office/drawing/2014/main" id="{078AAA22-796B-4F0E-85DA-B8B0E81115A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2">
                <a:extLst>
                  <a:ext uri="{FF2B5EF4-FFF2-40B4-BE49-F238E27FC236}">
                    <a16:creationId xmlns:a16="http://schemas.microsoft.com/office/drawing/2014/main" id="{D1254A9A-3E31-4A25-9A91-F9BC6CF6A35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3">
                <a:extLst>
                  <a:ext uri="{FF2B5EF4-FFF2-40B4-BE49-F238E27FC236}">
                    <a16:creationId xmlns:a16="http://schemas.microsoft.com/office/drawing/2014/main" id="{18CADB3C-936C-476A-A261-28DD5ABA734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4">
                <a:extLst>
                  <a:ext uri="{FF2B5EF4-FFF2-40B4-BE49-F238E27FC236}">
                    <a16:creationId xmlns:a16="http://schemas.microsoft.com/office/drawing/2014/main" id="{771961D1-28D7-4CC1-A720-2933E8B9135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5">
                <a:extLst>
                  <a:ext uri="{FF2B5EF4-FFF2-40B4-BE49-F238E27FC236}">
                    <a16:creationId xmlns:a16="http://schemas.microsoft.com/office/drawing/2014/main" id="{E7B8B616-B89E-4A1C-98DE-13B8B939477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26">
                <a:extLst>
                  <a:ext uri="{FF2B5EF4-FFF2-40B4-BE49-F238E27FC236}">
                    <a16:creationId xmlns:a16="http://schemas.microsoft.com/office/drawing/2014/main" id="{5D6CC1A1-D003-44BA-87E4-B3A7F3D3004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27">
                <a:extLst>
                  <a:ext uri="{FF2B5EF4-FFF2-40B4-BE49-F238E27FC236}">
                    <a16:creationId xmlns:a16="http://schemas.microsoft.com/office/drawing/2014/main" id="{FF32749B-B34C-4FCB-A33A-0478844A93A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8" name="Freeform 28">
                <a:extLst>
                  <a:ext uri="{FF2B5EF4-FFF2-40B4-BE49-F238E27FC236}">
                    <a16:creationId xmlns:a16="http://schemas.microsoft.com/office/drawing/2014/main" id="{4455F261-AC57-4085-8989-4DBED747F15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9" name="Freeform 29">
                <a:extLst>
                  <a:ext uri="{FF2B5EF4-FFF2-40B4-BE49-F238E27FC236}">
                    <a16:creationId xmlns:a16="http://schemas.microsoft.com/office/drawing/2014/main" id="{57CEA90D-DB58-4EC0-A55C-15FAF59E046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50" name="Freeform 30">
                <a:extLst>
                  <a:ext uri="{FF2B5EF4-FFF2-40B4-BE49-F238E27FC236}">
                    <a16:creationId xmlns:a16="http://schemas.microsoft.com/office/drawing/2014/main" id="{66BBB005-2E38-496A-A46C-FD2B0605C16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51" name="Freeform 31">
                <a:extLst>
                  <a:ext uri="{FF2B5EF4-FFF2-40B4-BE49-F238E27FC236}">
                    <a16:creationId xmlns:a16="http://schemas.microsoft.com/office/drawing/2014/main" id="{E1A7618C-DE9D-401A-AD7A-784F19DA856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5E441C57-A0CF-4D49-9609-55CB4646BD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5" name="Freeform 32">
                <a:extLst>
                  <a:ext uri="{FF2B5EF4-FFF2-40B4-BE49-F238E27FC236}">
                    <a16:creationId xmlns:a16="http://schemas.microsoft.com/office/drawing/2014/main" id="{2D3240AD-75B9-452B-9967-D05B40DE5FB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3">
                <a:extLst>
                  <a:ext uri="{FF2B5EF4-FFF2-40B4-BE49-F238E27FC236}">
                    <a16:creationId xmlns:a16="http://schemas.microsoft.com/office/drawing/2014/main" id="{6A557EE5-4777-4655-A433-05006D84104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4">
                <a:extLst>
                  <a:ext uri="{FF2B5EF4-FFF2-40B4-BE49-F238E27FC236}">
                    <a16:creationId xmlns:a16="http://schemas.microsoft.com/office/drawing/2014/main" id="{6B721B6E-8FF2-470B-A180-C594E82718E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5">
                <a:extLst>
                  <a:ext uri="{FF2B5EF4-FFF2-40B4-BE49-F238E27FC236}">
                    <a16:creationId xmlns:a16="http://schemas.microsoft.com/office/drawing/2014/main" id="{23E045A6-2D54-488D-B5F0-6885184308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36">
                <a:extLst>
                  <a:ext uri="{FF2B5EF4-FFF2-40B4-BE49-F238E27FC236}">
                    <a16:creationId xmlns:a16="http://schemas.microsoft.com/office/drawing/2014/main" id="{2A4F07ED-57C7-4FF7-ABF8-793FC03A247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Freeform 37">
                <a:extLst>
                  <a:ext uri="{FF2B5EF4-FFF2-40B4-BE49-F238E27FC236}">
                    <a16:creationId xmlns:a16="http://schemas.microsoft.com/office/drawing/2014/main" id="{8829D0E6-D04F-4297-A784-6837F13ECAB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1" name="Freeform 38">
                <a:extLst>
                  <a:ext uri="{FF2B5EF4-FFF2-40B4-BE49-F238E27FC236}">
                    <a16:creationId xmlns:a16="http://schemas.microsoft.com/office/drawing/2014/main" id="{9477D3D3-AA00-446F-B05D-EBBA25D3C98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39">
                <a:extLst>
                  <a:ext uri="{FF2B5EF4-FFF2-40B4-BE49-F238E27FC236}">
                    <a16:creationId xmlns:a16="http://schemas.microsoft.com/office/drawing/2014/main" id="{5AC450AD-A350-42FA-B7EA-103D4416B46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40">
                <a:extLst>
                  <a:ext uri="{FF2B5EF4-FFF2-40B4-BE49-F238E27FC236}">
                    <a16:creationId xmlns:a16="http://schemas.microsoft.com/office/drawing/2014/main" id="{A10F783A-EC27-47BE-A21D-3531A036FA6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Rectangle 41">
                <a:extLst>
                  <a:ext uri="{FF2B5EF4-FFF2-40B4-BE49-F238E27FC236}">
                    <a16:creationId xmlns:a16="http://schemas.microsoft.com/office/drawing/2014/main" id="{A2CBE444-D00C-4C80-9F29-42A250C500B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1F480071-9A91-415C-B20E-030DC96C462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399" y="14287"/>
            <a:ext cx="12141202" cy="6829426"/>
          </a:xfrm>
          <a:prstGeom prst="rect">
            <a:avLst/>
          </a:prstGeom>
        </p:spPr>
      </p:pic>
      <p:pic>
        <p:nvPicPr>
          <p:cNvPr id="7" name="Picture 6" descr="A close up of a device&#10;&#10;Description generated with high confidence">
            <a:extLst>
              <a:ext uri="{FF2B5EF4-FFF2-40B4-BE49-F238E27FC236}">
                <a16:creationId xmlns:a16="http://schemas.microsoft.com/office/drawing/2014/main" id="{41CB8A3D-DA30-4C56-A124-A905361D99D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7849" y="2000608"/>
            <a:ext cx="11672214" cy="16299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B75FE4E-9E6A-43F8-9E9E-84A9AEF368EE}"/>
              </a:ext>
            </a:extLst>
          </p:cNvPr>
          <p:cNvCxnSpPr/>
          <p:nvPr/>
        </p:nvCxnSpPr>
        <p:spPr>
          <a:xfrm>
            <a:off x="542012" y="2976356"/>
            <a:ext cx="4146470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77916727-E326-460D-B0DB-09B724000B8F}"/>
              </a:ext>
            </a:extLst>
          </p:cNvPr>
          <p:cNvSpPr/>
          <p:nvPr/>
        </p:nvSpPr>
        <p:spPr>
          <a:xfrm>
            <a:off x="8935656" y="4672013"/>
            <a:ext cx="542683" cy="1697038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172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5D75F80-B98C-42E0-A4D8-B2A4D5B8447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23754"/>
            <a:ext cx="12192000" cy="5810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4714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48D8D-C8A4-4623-8B04-EB7AC2AEF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5400" b="1" dirty="0">
                <a:latin typeface="+mn-lt"/>
                <a:cs typeface="David" panose="020E0502060401010101" pitchFamily="34" charset="-79"/>
              </a:rPr>
              <a:t>Pros and cons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3E9D9B-2812-4FAC-89E1-5C7E8C0241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1863524"/>
            <a:ext cx="9905999" cy="4641447"/>
          </a:xfrm>
        </p:spPr>
        <p:txBody>
          <a:bodyPr numCol="2">
            <a:normAutofit fontScale="92500" lnSpcReduction="20000"/>
          </a:bodyPr>
          <a:lstStyle/>
          <a:p>
            <a:pPr marL="0" indent="0" algn="r" rtl="1">
              <a:buNone/>
            </a:pPr>
            <a:r>
              <a:rPr lang="he-IL" sz="3500" b="1" u="sng" dirty="0"/>
              <a:t>חסרונות:</a:t>
            </a:r>
          </a:p>
          <a:p>
            <a:pPr algn="r" rtl="1"/>
            <a:r>
              <a:rPr lang="he-IL" sz="3500" b="1" dirty="0"/>
              <a:t>אמינות נמוכה בתחילה</a:t>
            </a:r>
          </a:p>
          <a:p>
            <a:pPr algn="r" rtl="1"/>
            <a:r>
              <a:rPr lang="he-IL" sz="3500" b="1" dirty="0"/>
              <a:t>שגיאות</a:t>
            </a:r>
          </a:p>
          <a:p>
            <a:pPr algn="r" rtl="1"/>
            <a:r>
              <a:rPr lang="he-IL" sz="3500" b="1" dirty="0"/>
              <a:t>וונדליזם</a:t>
            </a:r>
          </a:p>
          <a:p>
            <a:pPr algn="r" rtl="1"/>
            <a:endParaRPr lang="he-IL" sz="2800" b="1" dirty="0"/>
          </a:p>
          <a:p>
            <a:pPr algn="r" rtl="1"/>
            <a:endParaRPr lang="he-IL" sz="2800" b="1" dirty="0"/>
          </a:p>
          <a:p>
            <a:pPr marL="0" indent="0" algn="r" rtl="1">
              <a:buNone/>
            </a:pPr>
            <a:endParaRPr lang="he-IL" sz="2800" b="1" dirty="0"/>
          </a:p>
          <a:p>
            <a:pPr algn="r" rtl="1"/>
            <a:endParaRPr lang="en-US" sz="2800" b="1" dirty="0"/>
          </a:p>
          <a:p>
            <a:pPr marL="0" indent="0" algn="r" rtl="1">
              <a:buNone/>
            </a:pPr>
            <a:r>
              <a:rPr lang="he-IL" sz="3500" b="1" u="sng" dirty="0"/>
              <a:t>יתרונות:</a:t>
            </a:r>
            <a:endParaRPr lang="en-US" sz="3500" b="1" u="sng" dirty="0"/>
          </a:p>
          <a:p>
            <a:pPr algn="r" rtl="1"/>
            <a:r>
              <a:rPr lang="he-IL" sz="3500" b="1" dirty="0"/>
              <a:t>זמינות </a:t>
            </a:r>
            <a:r>
              <a:rPr lang="he-IL" sz="3500" b="1" dirty="0" err="1"/>
              <a:t>מיידית</a:t>
            </a:r>
            <a:endParaRPr lang="he-IL" sz="3500" b="1" dirty="0"/>
          </a:p>
          <a:p>
            <a:pPr algn="r" rtl="1"/>
            <a:r>
              <a:rPr lang="he-IL" sz="3500" b="1" dirty="0"/>
              <a:t>נתונים לשימוש חופשי</a:t>
            </a:r>
          </a:p>
          <a:p>
            <a:pPr algn="r" rtl="1"/>
            <a:r>
              <a:rPr lang="he-IL" sz="3500" b="1" dirty="0"/>
              <a:t>עדכניות</a:t>
            </a:r>
            <a:endParaRPr lang="en-US" sz="3500" b="1" dirty="0"/>
          </a:p>
          <a:p>
            <a:pPr algn="r" rtl="1"/>
            <a:r>
              <a:rPr lang="he-IL" sz="3500" b="1" dirty="0"/>
              <a:t>עריכה חופשית</a:t>
            </a:r>
            <a:endParaRPr lang="en-US" sz="3500" b="1" dirty="0"/>
          </a:p>
          <a:p>
            <a:pPr algn="r" rtl="1"/>
            <a:r>
              <a:rPr lang="he-IL" sz="3500" b="1" dirty="0" err="1"/>
              <a:t>סימבולוגיה</a:t>
            </a:r>
            <a:r>
              <a:rPr lang="he-IL" sz="3500" b="1" dirty="0"/>
              <a:t> לכל תחום</a:t>
            </a:r>
          </a:p>
          <a:p>
            <a:pPr algn="r" rtl="1"/>
            <a:r>
              <a:rPr lang="en-US" sz="3500" b="1" dirty="0"/>
              <a:t>GPS</a:t>
            </a:r>
            <a:endParaRPr lang="he-IL" sz="3500" b="1" dirty="0"/>
          </a:p>
        </p:txBody>
      </p:sp>
    </p:spTree>
    <p:extLst>
      <p:ext uri="{BB962C8B-B14F-4D97-AF65-F5344CB8AC3E}">
        <p14:creationId xmlns:p14="http://schemas.microsoft.com/office/powerpoint/2010/main" val="29466451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openstreetmap users graph">
            <a:extLst>
              <a:ext uri="{FF2B5EF4-FFF2-40B4-BE49-F238E27FC236}">
                <a16:creationId xmlns:a16="http://schemas.microsoft.com/office/drawing/2014/main" id="{68702F10-148D-404D-9ABA-E24F4996E4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49357" y="0"/>
            <a:ext cx="969328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09560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07682365-53D4-41D7-8057-41DCD9B030DE}"/>
              </a:ext>
            </a:extLst>
          </p:cNvPr>
          <p:cNvSpPr txBox="1">
            <a:spLocks/>
          </p:cNvSpPr>
          <p:nvPr/>
        </p:nvSpPr>
        <p:spPr>
          <a:xfrm>
            <a:off x="1876424" y="2236225"/>
            <a:ext cx="8791575" cy="165576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effectLst>
                  <a:outerShdw blurRad="152400" dist="38100" dir="2700000" algn="tl">
                    <a:srgbClr val="000000">
                      <a:alpha val="36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152400" dist="38100" dir="2700000" algn="tl">
                    <a:srgbClr val="000000">
                      <a:alpha val="36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152400" dist="38100" dir="2700000" algn="tl">
                    <a:srgbClr val="000000">
                      <a:alpha val="36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152400" dist="38100" dir="2700000" algn="tl">
                    <a:srgbClr val="000000">
                      <a:alpha val="36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152400" dist="38100" dir="2700000" algn="tl">
                    <a:srgbClr val="000000">
                      <a:alpha val="36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1">
              <a:buNone/>
            </a:pPr>
            <a:r>
              <a:rPr lang="he-IL" sz="9600" b="1" dirty="0">
                <a:latin typeface="David" panose="020E0502060401010101" pitchFamily="34" charset="-79"/>
                <a:cs typeface="David" panose="020E0502060401010101" pitchFamily="34" charset="-79"/>
              </a:rPr>
              <a:t>מיפוי מהנה!</a:t>
            </a:r>
            <a:endParaRPr lang="en-US" sz="96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7124644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2B5F27"/>
      </a:dk2>
      <a:lt2>
        <a:srgbClr val="D8FC68"/>
      </a:lt2>
      <a:accent1>
        <a:srgbClr val="DDC855"/>
      </a:accent1>
      <a:accent2>
        <a:srgbClr val="FCA03D"/>
      </a:accent2>
      <a:accent3>
        <a:srgbClr val="E36439"/>
      </a:accent3>
      <a:accent4>
        <a:srgbClr val="C2935B"/>
      </a:accent4>
      <a:accent5>
        <a:srgbClr val="88C25C"/>
      </a:accent5>
      <a:accent6>
        <a:srgbClr val="BFCC86"/>
      </a:accent6>
      <a:hlink>
        <a:srgbClr val="FFCE23"/>
      </a:hlink>
      <a:folHlink>
        <a:srgbClr val="FDEB86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88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82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97ECCC31-8429-4523-BE8D-8F09B7A4D4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1720</TotalTime>
  <Words>115</Words>
  <Application>Microsoft Office PowerPoint</Application>
  <PresentationFormat>Widescreen</PresentationFormat>
  <Paragraphs>48</Paragraphs>
  <Slides>24</Slides>
  <Notes>0</Notes>
  <HiddenSlides>1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David</vt:lpstr>
      <vt:lpstr>Trebuchet MS</vt:lpstr>
      <vt:lpstr>Tw Cen MT</vt:lpstr>
      <vt:lpstr>Circuit</vt:lpstr>
      <vt:lpstr>Openstreetmap</vt:lpstr>
      <vt:lpstr>PowerPoint Presentation</vt:lpstr>
      <vt:lpstr>היסטוריה</vt:lpstr>
      <vt:lpstr>עריכה ב-OSM</vt:lpstr>
      <vt:lpstr>PowerPoint Presentation</vt:lpstr>
      <vt:lpstr>PowerPoint Presentation</vt:lpstr>
      <vt:lpstr>PowerPoint Presentation</vt:lpstr>
      <vt:lpstr>תצ"ל ותצ"א</vt:lpstr>
      <vt:lpstr>סקירת קרקע</vt:lpstr>
      <vt:lpstr>PowerPoint Presentation</vt:lpstr>
      <vt:lpstr>דוגמא א': מכון ויצמן</vt:lpstr>
      <vt:lpstr>דוגמא ב': אצבע הגליל</vt:lpstr>
      <vt:lpstr>PowerPoint Presentation</vt:lpstr>
      <vt:lpstr>PowerPoint Presentation</vt:lpstr>
      <vt:lpstr>PowerPoint Presentation</vt:lpstr>
      <vt:lpstr>שימושים הומניטריים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Pros and cons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Openstreetmap</dc:title>
  <dc:creator>Ben Tzion Macales</dc:creator>
  <cp:lastModifiedBy>Ben Tzion Macales</cp:lastModifiedBy>
  <cp:revision>51</cp:revision>
  <dcterms:created xsi:type="dcterms:W3CDTF">2018-05-28T13:38:52Z</dcterms:created>
  <dcterms:modified xsi:type="dcterms:W3CDTF">2018-06-05T20:31:29Z</dcterms:modified>
</cp:coreProperties>
</file>