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2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20.png" ContentType="image/png"/>
  <Override PartName="/ppt/media/image19.png" ContentType="image/png"/>
  <Override PartName="/ppt/media/image18.png" ContentType="image/png"/>
  <Override PartName="/ppt/media/image17.png" ContentType="image/png"/>
  <Override PartName="/ppt/media/image15.png" ContentType="image/png"/>
  <Override PartName="/ppt/media/image16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715248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0424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30036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715248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0424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715248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800424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630036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715248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800424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93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300360" y="2043720"/>
            <a:ext cx="25200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7591680" y="155304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30036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7591680" y="2043720"/>
            <a:ext cx="122940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30036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715248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8004240" y="155304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630036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715248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8004240" y="2043720"/>
            <a:ext cx="811080" cy="447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b00">
            <a:alpha val="5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2"/>
          <a:stretch/>
        </p:blipFill>
        <p:spPr>
          <a:xfrm>
            <a:off x="0" y="3047760"/>
            <a:ext cx="5040360" cy="3813840"/>
          </a:xfrm>
          <a:prstGeom prst="rect">
            <a:avLst/>
          </a:prstGeom>
          <a:ln>
            <a:noFill/>
          </a:ln>
        </p:spPr>
      </p:pic>
      <p:pic>
        <p:nvPicPr>
          <p:cNvPr id="1" name="Picture 5" descr=""/>
          <p:cNvPicPr/>
          <p:nvPr/>
        </p:nvPicPr>
        <p:blipFill>
          <a:blip r:embed="rId3"/>
          <a:stretch/>
        </p:blipFill>
        <p:spPr>
          <a:xfrm>
            <a:off x="395640" y="545400"/>
            <a:ext cx="2592000" cy="57924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body"/>
          </p:nvPr>
        </p:nvSpPr>
        <p:spPr>
          <a:xfrm>
            <a:off x="4068000" y="617040"/>
            <a:ext cx="4608000" cy="1731600"/>
          </a:xfrm>
          <a:prstGeom prst="rect">
            <a:avLst/>
          </a:prstGeom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000000"/>
                </a:solidFill>
                <a:latin typeface="Heebo"/>
              </a:rPr>
              <a:t>שם המצגת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02920" y="2853000"/>
            <a:ext cx="3673080" cy="1368000"/>
          </a:xfrm>
          <a:prstGeom prst="rect">
            <a:avLst/>
          </a:prstGeom>
        </p:spPr>
        <p:txBody>
          <a:bodyPr lIns="90000" rIns="90000" tIns="45000" bIns="45000">
            <a:normAutofit/>
          </a:bodyPr>
          <a:p>
            <a:pPr algn="r" rtl="1">
              <a:lnSpc>
                <a:spcPct val="100000"/>
              </a:lnSpc>
              <a:spcBef>
                <a:spcPts val="479"/>
              </a:spcBef>
            </a:pPr>
            <a:r>
              <a:rPr b="0" lang="he-IL" sz="2400" spc="-1" strike="noStrike">
                <a:solidFill>
                  <a:srgbClr val="000000"/>
                </a:solidFill>
                <a:latin typeface="Heebo"/>
              </a:rPr>
              <a:t>כותרת שניה</a:t>
            </a:r>
            <a:endParaRPr b="0" lang="he-I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012720" y="6093720"/>
            <a:ext cx="2663640" cy="647280"/>
          </a:xfrm>
          <a:prstGeom prst="rect">
            <a:avLst/>
          </a:prstGeom>
        </p:spPr>
        <p:txBody>
          <a:bodyPr lIns="90000" rIns="90000" tIns="45000" bIns="45000">
            <a:normAutofit/>
          </a:bodyPr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כותרת תחתונה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r>
              <a:rPr b="0" lang="he-IL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b00">
            <a:alpha val="5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6" descr=""/>
          <p:cNvPicPr/>
          <p:nvPr/>
        </p:nvPicPr>
        <p:blipFill>
          <a:blip r:embed="rId2"/>
          <a:stretch/>
        </p:blipFill>
        <p:spPr>
          <a:xfrm>
            <a:off x="0" y="3047760"/>
            <a:ext cx="5040360" cy="3813840"/>
          </a:xfrm>
          <a:prstGeom prst="rect">
            <a:avLst/>
          </a:prstGeom>
          <a:ln>
            <a:noFill/>
          </a:ln>
        </p:spPr>
      </p:pic>
      <p:pic>
        <p:nvPicPr>
          <p:cNvPr id="43" name="Picture 2" descr=""/>
          <p:cNvPicPr/>
          <p:nvPr/>
        </p:nvPicPr>
        <p:blipFill>
          <a:blip r:embed="rId3"/>
          <a:stretch/>
        </p:blipFill>
        <p:spPr>
          <a:xfrm>
            <a:off x="0" y="-72000"/>
            <a:ext cx="9143640" cy="6957000"/>
          </a:xfrm>
          <a:prstGeom prst="rect">
            <a:avLst/>
          </a:prstGeom>
          <a:ln>
            <a:noFill/>
          </a:ln>
        </p:spPr>
      </p:pic>
      <p:pic>
        <p:nvPicPr>
          <p:cNvPr id="44" name="Picture 5" descr=""/>
          <p:cNvPicPr/>
          <p:nvPr/>
        </p:nvPicPr>
        <p:blipFill>
          <a:blip r:embed="rId4"/>
          <a:stretch/>
        </p:blipFill>
        <p:spPr>
          <a:xfrm>
            <a:off x="179640" y="6165360"/>
            <a:ext cx="2160000" cy="482400"/>
          </a:xfrm>
          <a:prstGeom prst="rect">
            <a:avLst/>
          </a:prstGeom>
          <a:ln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r>
              <a:rPr b="0" lang="he-IL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r" rtl="1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algn="r" rtl="1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e-IL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he-IL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algn="r" rtl="1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algn="r" rtl="1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e-IL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 algn="r" rtl="1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e-IL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b00">
            <a:alpha val="5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5" descr=""/>
          <p:cNvPicPr/>
          <p:nvPr/>
        </p:nvPicPr>
        <p:blipFill>
          <a:blip r:embed="rId2"/>
          <a:stretch/>
        </p:blipFill>
        <p:spPr>
          <a:xfrm>
            <a:off x="6228360" y="404640"/>
            <a:ext cx="2592000" cy="579240"/>
          </a:xfrm>
          <a:prstGeom prst="rect">
            <a:avLst/>
          </a:prstGeom>
          <a:ln>
            <a:noFill/>
          </a:ln>
        </p:spPr>
      </p:pic>
      <p:pic>
        <p:nvPicPr>
          <p:cNvPr id="84" name="Picture 3" descr=""/>
          <p:cNvPicPr/>
          <p:nvPr/>
        </p:nvPicPr>
        <p:blipFill>
          <a:blip r:embed="rId3"/>
          <a:stretch/>
        </p:blipFill>
        <p:spPr>
          <a:xfrm>
            <a:off x="-17640" y="2566080"/>
            <a:ext cx="6465240" cy="4319640"/>
          </a:xfrm>
          <a:prstGeom prst="rect">
            <a:avLst/>
          </a:prstGeom>
          <a:ln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body"/>
          </p:nvPr>
        </p:nvSpPr>
        <p:spPr>
          <a:xfrm>
            <a:off x="6300360" y="1553040"/>
            <a:ext cx="2520000" cy="939600"/>
          </a:xfrm>
          <a:prstGeom prst="rect">
            <a:avLst/>
          </a:prstGeom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000000"/>
                </a:solidFill>
                <a:latin typeface="Heebo"/>
              </a:rPr>
              <a:t>תודה!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156720" y="6093720"/>
            <a:ext cx="2663640" cy="647280"/>
          </a:xfrm>
          <a:prstGeom prst="rect">
            <a:avLst/>
          </a:prstGeom>
        </p:spPr>
        <p:txBody>
          <a:bodyPr lIns="90000" rIns="90000" tIns="45000" bIns="45000">
            <a:normAutofit/>
          </a:bodyPr>
          <a:p>
            <a:pPr algn="r" rtl="1">
              <a:lnSpc>
                <a:spcPct val="100000"/>
              </a:lnSpc>
              <a:spcBef>
                <a:spcPts val="479"/>
              </a:spcBef>
            </a:pPr>
            <a:r>
              <a:rPr b="0" lang="he-IL" sz="2400" spc="-1" strike="noStrike">
                <a:solidFill>
                  <a:srgbClr val="303030"/>
                </a:solidFill>
                <a:latin typeface="Heebo"/>
              </a:rPr>
              <a:t>כותרת תחתונה</a:t>
            </a:r>
            <a:endParaRPr b="0" lang="he-I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r" rtl="1"/>
            <a:r>
              <a:rPr b="0" lang="he-IL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3996000" y="1697040"/>
            <a:ext cx="4608000" cy="173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000000"/>
                </a:solidFill>
                <a:latin typeface="Heebo"/>
              </a:rPr>
              <a:t>קוד פתוח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641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360"/>
              </a:spcBef>
            </a:pPr>
            <a:r>
              <a:rPr b="1" lang="he-IL" sz="1800" spc="-1" strike="noStrike">
                <a:solidFill>
                  <a:srgbClr val="000000"/>
                </a:solidFill>
                <a:latin typeface="Heebo"/>
              </a:rPr>
              <a:t>	</a:t>
            </a:r>
            <a:r>
              <a:rPr b="1" lang="he-IL" sz="1800" spc="-1" strike="noStrike">
                <a:solidFill>
                  <a:srgbClr val="000000"/>
                </a:solidFill>
                <a:latin typeface="Heebo"/>
              </a:rPr>
              <a:t>12.6.2019</a:t>
            </a:r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641"/>
              </a:spcBef>
            </a:pPr>
            <a:endParaRPr b="0" lang="he-I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068000" y="617040"/>
            <a:ext cx="4608000" cy="173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000000"/>
                </a:solidFill>
                <a:latin typeface="Heebo"/>
              </a:rPr>
              <a:t>על מה נדבר?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5004000" y="162864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שרות ופתיחות לציבור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שירותים גאוגרפים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מידע גאוגרפי פתוח 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סמבולוגיה ל</a:t>
            </a: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QGIS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  <a:p>
            <a:pPr algn="r" rtl="1">
              <a:lnSpc>
                <a:spcPct val="100000"/>
              </a:lnSpc>
              <a:spcBef>
                <a:spcPts val="400"/>
              </a:spcBef>
            </a:pPr>
            <a:r>
              <a:rPr b="0" lang="he-IL" sz="2000" spc="-1" strike="noStrike">
                <a:solidFill>
                  <a:srgbClr val="000000"/>
                </a:solidFill>
                <a:latin typeface="Heebo"/>
              </a:rPr>
              <a:t>הדרכות לועדות מקומיות</a:t>
            </a:r>
            <a:endParaRPr b="0" lang="he-I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012720" y="6093720"/>
            <a:ext cx="2663640" cy="647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1"/>
          <a:stretch/>
        </p:blipFill>
        <p:spPr>
          <a:xfrm>
            <a:off x="2181240" y="764640"/>
            <a:ext cx="6940440" cy="4147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1" name="Picture 2" descr=""/>
          <p:cNvPicPr/>
          <p:nvPr/>
        </p:nvPicPr>
        <p:blipFill>
          <a:blip r:embed="rId1"/>
          <a:stretch/>
        </p:blipFill>
        <p:spPr>
          <a:xfrm>
            <a:off x="1885320" y="1268640"/>
            <a:ext cx="7241400" cy="4354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4518000" y="26280"/>
            <a:ext cx="4608000" cy="173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000000"/>
                </a:solidFill>
                <a:latin typeface="Heebo"/>
              </a:rPr>
              <a:t>XPLAN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6012720" y="6093720"/>
            <a:ext cx="2663640" cy="647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3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0" y="627480"/>
            <a:ext cx="9143640" cy="6257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2" descr=""/>
          <p:cNvPicPr/>
          <p:nvPr/>
        </p:nvPicPr>
        <p:blipFill>
          <a:blip r:embed="rId1"/>
          <a:stretch/>
        </p:blipFill>
        <p:spPr>
          <a:xfrm>
            <a:off x="-22680" y="6120"/>
            <a:ext cx="9399600" cy="704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8" name="Picture 2" descr=""/>
          <p:cNvPicPr/>
          <p:nvPr/>
        </p:nvPicPr>
        <p:blipFill>
          <a:blip r:embed="rId1"/>
          <a:stretch/>
        </p:blipFill>
        <p:spPr>
          <a:xfrm>
            <a:off x="4579920" y="0"/>
            <a:ext cx="385740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"/>
          <p:cNvPicPr/>
          <p:nvPr/>
        </p:nvPicPr>
        <p:blipFill>
          <a:blip r:embed="rId1"/>
          <a:stretch/>
        </p:blipFill>
        <p:spPr>
          <a:xfrm>
            <a:off x="0" y="1268640"/>
            <a:ext cx="8884800" cy="364968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6012720" y="6093720"/>
            <a:ext cx="2663640" cy="647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2" name="Picture 2" descr=""/>
          <p:cNvPicPr/>
          <p:nvPr/>
        </p:nvPicPr>
        <p:blipFill>
          <a:blip r:embed="rId1"/>
          <a:stretch/>
        </p:blipFill>
        <p:spPr>
          <a:xfrm>
            <a:off x="0" y="2277000"/>
            <a:ext cx="9045000" cy="396180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6012720" y="6093720"/>
            <a:ext cx="2663640" cy="647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4068000" y="617040"/>
            <a:ext cx="4608000" cy="173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Shape 3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6" name="Picture 2" descr=""/>
          <p:cNvPicPr/>
          <p:nvPr/>
        </p:nvPicPr>
        <p:blipFill>
          <a:blip r:embed="rId1"/>
          <a:stretch/>
        </p:blipFill>
        <p:spPr>
          <a:xfrm>
            <a:off x="252000" y="404640"/>
            <a:ext cx="8891640" cy="396000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 descr=""/>
          <p:cNvPicPr/>
          <p:nvPr/>
        </p:nvPicPr>
        <p:blipFill>
          <a:blip r:embed="rId1"/>
          <a:stretch/>
        </p:blipFill>
        <p:spPr>
          <a:xfrm>
            <a:off x="0" y="271440"/>
            <a:ext cx="10229400" cy="631476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6012720" y="6093720"/>
            <a:ext cx="2663640" cy="647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4068000" y="617040"/>
            <a:ext cx="4608000" cy="173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TextShape 3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1" name="Picture 2" descr=""/>
          <p:cNvPicPr/>
          <p:nvPr/>
        </p:nvPicPr>
        <p:blipFill>
          <a:blip r:embed="rId1"/>
          <a:stretch/>
        </p:blipFill>
        <p:spPr>
          <a:xfrm>
            <a:off x="0" y="-232920"/>
            <a:ext cx="9143640" cy="711792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2" descr=""/>
          <p:cNvPicPr/>
          <p:nvPr/>
        </p:nvPicPr>
        <p:blipFill>
          <a:blip r:embed="rId1"/>
          <a:stretch/>
        </p:blipFill>
        <p:spPr>
          <a:xfrm>
            <a:off x="107640" y="1519200"/>
            <a:ext cx="8892000" cy="376416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4" descr=""/>
          <p:cNvPicPr/>
          <p:nvPr/>
        </p:nvPicPr>
        <p:blipFill>
          <a:blip r:embed="rId1"/>
          <a:stretch/>
        </p:blipFill>
        <p:spPr>
          <a:xfrm>
            <a:off x="37080" y="1917000"/>
            <a:ext cx="9137520" cy="223308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2" descr=""/>
          <p:cNvPicPr/>
          <p:nvPr/>
        </p:nvPicPr>
        <p:blipFill>
          <a:blip r:embed="rId1"/>
          <a:stretch/>
        </p:blipFill>
        <p:spPr>
          <a:xfrm>
            <a:off x="514440" y="1028880"/>
            <a:ext cx="8115120" cy="480024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" descr=""/>
          <p:cNvPicPr/>
          <p:nvPr/>
        </p:nvPicPr>
        <p:blipFill>
          <a:blip r:embed="rId1"/>
          <a:stretch/>
        </p:blipFill>
        <p:spPr>
          <a:xfrm>
            <a:off x="1224000" y="266760"/>
            <a:ext cx="6695640" cy="632412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7" name="Picture 2" descr=""/>
          <p:cNvPicPr/>
          <p:nvPr/>
        </p:nvPicPr>
        <p:blipFill>
          <a:blip r:embed="rId1"/>
          <a:stretch/>
        </p:blipFill>
        <p:spPr>
          <a:xfrm>
            <a:off x="1885320" y="1268640"/>
            <a:ext cx="7241400" cy="435492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b00">
            <a:alpha val="5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2" descr=""/>
          <p:cNvPicPr/>
          <p:nvPr/>
        </p:nvPicPr>
        <p:blipFill>
          <a:blip r:embed="rId1"/>
          <a:stretch/>
        </p:blipFill>
        <p:spPr>
          <a:xfrm>
            <a:off x="204840" y="633240"/>
            <a:ext cx="8733960" cy="559080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5002920" y="2853000"/>
            <a:ext cx="3673080" cy="136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spcBef>
                <a:spcPts val="1417"/>
              </a:spcBef>
            </a:pP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0" name="Picture 2" descr=""/>
          <p:cNvPicPr/>
          <p:nvPr/>
        </p:nvPicPr>
        <p:blipFill>
          <a:blip r:embed="rId1"/>
          <a:stretch/>
        </p:blipFill>
        <p:spPr>
          <a:xfrm>
            <a:off x="-684720" y="9360"/>
            <a:ext cx="9828360" cy="6838560"/>
          </a:xfrm>
          <a:prstGeom prst="rect">
            <a:avLst/>
          </a:prstGeom>
          <a:ln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6300360" y="1553040"/>
            <a:ext cx="2520000" cy="939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 rtl="1">
              <a:lnSpc>
                <a:spcPct val="100000"/>
              </a:lnSpc>
              <a:spcBef>
                <a:spcPts val="641"/>
              </a:spcBef>
            </a:pPr>
            <a:r>
              <a:rPr b="1" lang="he-IL" sz="3200" spc="-1" strike="noStrike">
                <a:solidFill>
                  <a:srgbClr val="595959"/>
                </a:solidFill>
                <a:latin typeface="Heebo"/>
              </a:rPr>
              <a:t>תודה !</a:t>
            </a:r>
            <a:endParaRPr b="0" lang="he-I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12830</TotalTime>
  <Application>LibreOffice/6.0.7.3$Linux_X86_64 LibreOffice_project/00m0$Build-3</Application>
  <Words>24</Words>
  <Paragraphs>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2018-10-04T11:26:44Z</dcterms:created>
  <dc:creator>אסתי פטרובר</dc:creator>
  <dc:description/>
  <dc:language>en-US</dc:language>
  <cp:lastModifiedBy/>
  <dcterms:modified xsi:type="dcterms:W3CDTF">2019-06-24T15:10:52Z</dcterms:modified>
  <cp:revision>548</cp:revision>
  <dc:subject/>
  <dc:title>מצגת של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‫הצגה על המסך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20</vt:i4>
  </property>
</Properties>
</file>