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notesSlides/_rels/notesSlide10.xml.rels" ContentType="application/vnd.openxmlformats-package.relationships+xml"/>
  <Override PartName="/ppt/notesSlides/notesSlide10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9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26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</p:sldIdLst>
  <p:sldSz cx="12192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r>
              <a:rPr b="0" lang="he-IL" sz="1800" spc="-1" strike="noStrike">
                <a:solidFill>
                  <a:srgbClr val="000000"/>
                </a:solidFill>
                <a:latin typeface="Corbel"/>
              </a:rPr>
              <a:t>Click to move the slide</a:t>
            </a:r>
            <a:endParaRPr b="0" lang="he-IL" sz="18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en-US" sz="1400" spc="-1" strike="noStrike"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07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en-US" sz="1400" spc="-1" strike="noStrike"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08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B639A7C3-5720-4DDD-8D8E-B197329F57D5}" type="slidenum">
              <a:rPr b="0" lang="en-US" sz="1400" spc="-1" strike="noStrike">
                <a:latin typeface="Times New Roman"/>
              </a:rPr>
              <a:t>1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19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en-US" sz="2000" spc="-1" strike="noStrike">
              <a:latin typeface="Arial"/>
            </a:endParaRPr>
          </a:p>
        </p:txBody>
      </p:sp>
      <p:sp>
        <p:nvSpPr>
          <p:cNvPr id="191" name="TextShape 3"/>
          <p:cNvSpPr txBox="1"/>
          <p:nvPr/>
        </p:nvSpPr>
        <p:spPr>
          <a:xfrm>
            <a:off x="144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rtl="1">
              <a:lnSpc>
                <a:spcPct val="100000"/>
              </a:lnSpc>
            </a:pPr>
            <a:fld id="{FEE04B7D-5DA1-4B9A-A74F-0814525A4800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484280" y="685800"/>
            <a:ext cx="10018440" cy="175212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subTitle"/>
          </p:nvPr>
        </p:nvSpPr>
        <p:spPr>
          <a:xfrm>
            <a:off x="1484280" y="2666880"/>
            <a:ext cx="10018440" cy="31237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484280" y="685800"/>
            <a:ext cx="10018440" cy="175212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1484280" y="2666880"/>
            <a:ext cx="10018440" cy="3123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484280" y="685800"/>
            <a:ext cx="10018440" cy="175212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1484280" y="2666880"/>
            <a:ext cx="4888800" cy="3123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617880" y="2666880"/>
            <a:ext cx="4888800" cy="3123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484280" y="685800"/>
            <a:ext cx="10018440" cy="175212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subTitle"/>
          </p:nvPr>
        </p:nvSpPr>
        <p:spPr>
          <a:xfrm>
            <a:off x="1484280" y="685800"/>
            <a:ext cx="10018440" cy="81230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484280" y="685800"/>
            <a:ext cx="10018440" cy="175212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1484280" y="2666880"/>
            <a:ext cx="48888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6617880" y="2666880"/>
            <a:ext cx="4888800" cy="3123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1484280" y="4298400"/>
            <a:ext cx="48888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1484280" y="685800"/>
            <a:ext cx="10018440" cy="175212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1484280" y="2666880"/>
            <a:ext cx="4888800" cy="3123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6617880" y="2666880"/>
            <a:ext cx="48888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617880" y="4298400"/>
            <a:ext cx="48888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1484280" y="685800"/>
            <a:ext cx="10018440" cy="175212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1484280" y="2666880"/>
            <a:ext cx="48888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6617880" y="2666880"/>
            <a:ext cx="48888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1484280" y="4298400"/>
            <a:ext cx="1001844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484280" y="685800"/>
            <a:ext cx="10018440" cy="175212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1484280" y="2666880"/>
            <a:ext cx="1001844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1484280" y="4298400"/>
            <a:ext cx="1001844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1484280" y="685800"/>
            <a:ext cx="10018440" cy="175212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1484280" y="2666880"/>
            <a:ext cx="48888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6617880" y="2666880"/>
            <a:ext cx="48888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body"/>
          </p:nvPr>
        </p:nvSpPr>
        <p:spPr>
          <a:xfrm>
            <a:off x="1484280" y="4298400"/>
            <a:ext cx="48888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6617880" y="4298400"/>
            <a:ext cx="48888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484280" y="685800"/>
            <a:ext cx="10018440" cy="175212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1484280" y="2666880"/>
            <a:ext cx="32256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871520" y="2666880"/>
            <a:ext cx="32256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body"/>
          </p:nvPr>
        </p:nvSpPr>
        <p:spPr>
          <a:xfrm>
            <a:off x="8258760" y="2666880"/>
            <a:ext cx="32256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 type="body"/>
          </p:nvPr>
        </p:nvSpPr>
        <p:spPr>
          <a:xfrm>
            <a:off x="1484280" y="4298400"/>
            <a:ext cx="32256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53" name="PlaceHolder 6"/>
          <p:cNvSpPr>
            <a:spLocks noGrp="1"/>
          </p:cNvSpPr>
          <p:nvPr>
            <p:ph type="body"/>
          </p:nvPr>
        </p:nvSpPr>
        <p:spPr>
          <a:xfrm>
            <a:off x="4871520" y="4298400"/>
            <a:ext cx="32256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54" name="PlaceHolder 7"/>
          <p:cNvSpPr>
            <a:spLocks noGrp="1"/>
          </p:cNvSpPr>
          <p:nvPr>
            <p:ph type="body"/>
          </p:nvPr>
        </p:nvSpPr>
        <p:spPr>
          <a:xfrm>
            <a:off x="8258760" y="4298400"/>
            <a:ext cx="32256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1484280" y="685800"/>
            <a:ext cx="10018440" cy="175212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subTitle"/>
          </p:nvPr>
        </p:nvSpPr>
        <p:spPr>
          <a:xfrm>
            <a:off x="1484280" y="2666880"/>
            <a:ext cx="10018440" cy="31237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1484280" y="685800"/>
            <a:ext cx="10018440" cy="175212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1484280" y="2666880"/>
            <a:ext cx="10018440" cy="3123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1484280" y="685800"/>
            <a:ext cx="10018440" cy="175212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1484280" y="2666880"/>
            <a:ext cx="4888800" cy="3123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6617880" y="2666880"/>
            <a:ext cx="4888800" cy="3123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1484280" y="685800"/>
            <a:ext cx="10018440" cy="175212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subTitle"/>
          </p:nvPr>
        </p:nvSpPr>
        <p:spPr>
          <a:xfrm>
            <a:off x="1484280" y="685800"/>
            <a:ext cx="10018440" cy="81230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1484280" y="685800"/>
            <a:ext cx="10018440" cy="175212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1484280" y="2666880"/>
            <a:ext cx="48888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6617880" y="2666880"/>
            <a:ext cx="4888800" cy="3123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1484280" y="4298400"/>
            <a:ext cx="48888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1484280" y="685800"/>
            <a:ext cx="10018440" cy="175212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1484280" y="2666880"/>
            <a:ext cx="4888800" cy="3123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6617880" y="2666880"/>
            <a:ext cx="48888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body"/>
          </p:nvPr>
        </p:nvSpPr>
        <p:spPr>
          <a:xfrm>
            <a:off x="6617880" y="4298400"/>
            <a:ext cx="48888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1484280" y="685800"/>
            <a:ext cx="10018440" cy="175212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1484280" y="2666880"/>
            <a:ext cx="48888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6617880" y="2666880"/>
            <a:ext cx="48888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body"/>
          </p:nvPr>
        </p:nvSpPr>
        <p:spPr>
          <a:xfrm>
            <a:off x="1484280" y="4298400"/>
            <a:ext cx="1001844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1484280" y="685800"/>
            <a:ext cx="10018440" cy="175212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1484280" y="2666880"/>
            <a:ext cx="1001844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1484280" y="4298400"/>
            <a:ext cx="1001844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1484280" y="685800"/>
            <a:ext cx="10018440" cy="175212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1484280" y="2666880"/>
            <a:ext cx="48888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6617880" y="2666880"/>
            <a:ext cx="48888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1484280" y="4298400"/>
            <a:ext cx="48888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body"/>
          </p:nvPr>
        </p:nvSpPr>
        <p:spPr>
          <a:xfrm>
            <a:off x="6617880" y="4298400"/>
            <a:ext cx="48888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1484280" y="685800"/>
            <a:ext cx="10018440" cy="175212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1484280" y="2666880"/>
            <a:ext cx="32256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871520" y="2666880"/>
            <a:ext cx="32256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8258760" y="2666880"/>
            <a:ext cx="32256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00" name="PlaceHolder 5"/>
          <p:cNvSpPr>
            <a:spLocks noGrp="1"/>
          </p:cNvSpPr>
          <p:nvPr>
            <p:ph type="body"/>
          </p:nvPr>
        </p:nvSpPr>
        <p:spPr>
          <a:xfrm>
            <a:off x="1484280" y="4298400"/>
            <a:ext cx="32256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01" name="PlaceHolder 6"/>
          <p:cNvSpPr>
            <a:spLocks noGrp="1"/>
          </p:cNvSpPr>
          <p:nvPr>
            <p:ph type="body"/>
          </p:nvPr>
        </p:nvSpPr>
        <p:spPr>
          <a:xfrm>
            <a:off x="4871520" y="4298400"/>
            <a:ext cx="32256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02" name="PlaceHolder 7"/>
          <p:cNvSpPr>
            <a:spLocks noGrp="1"/>
          </p:cNvSpPr>
          <p:nvPr>
            <p:ph type="body"/>
          </p:nvPr>
        </p:nvSpPr>
        <p:spPr>
          <a:xfrm>
            <a:off x="8258760" y="4298400"/>
            <a:ext cx="3225600" cy="1489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0" name="Group 1"/>
          <p:cNvGrpSpPr/>
          <p:nvPr/>
        </p:nvGrpSpPr>
        <p:grpSpPr>
          <a:xfrm>
            <a:off x="150840" y="0"/>
            <a:ext cx="2436480" cy="6857640"/>
            <a:chOff x="150840" y="0"/>
            <a:chExt cx="2436480" cy="6857640"/>
          </a:xfrm>
        </p:grpSpPr>
        <p:sp>
          <p:nvSpPr>
            <p:cNvPr id="1" name="CustomShape 2"/>
            <p:cNvSpPr/>
            <p:nvPr/>
          </p:nvSpPr>
          <p:spPr>
            <a:xfrm>
              <a:off x="457200" y="0"/>
              <a:ext cx="1122120" cy="5328720"/>
            </a:xfrm>
            <a:custGeom>
              <a:avLst/>
              <a:gdLst/>
              <a:ahLst/>
              <a:rect l="l" t="t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" name="CustomShape 3"/>
            <p:cNvSpPr/>
            <p:nvPr/>
          </p:nvSpPr>
          <p:spPr>
            <a:xfrm>
              <a:off x="150840" y="0"/>
              <a:ext cx="1117080" cy="5276520"/>
            </a:xfrm>
            <a:custGeom>
              <a:avLst/>
              <a:gdLst/>
              <a:ahLst/>
              <a:rect l="l" t="t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" name="CustomShape 4"/>
            <p:cNvSpPr/>
            <p:nvPr/>
          </p:nvSpPr>
          <p:spPr>
            <a:xfrm>
              <a:off x="150840" y="5238720"/>
              <a:ext cx="1228320" cy="1618920"/>
            </a:xfrm>
            <a:custGeom>
              <a:avLst/>
              <a:gdLst/>
              <a:ahLst/>
              <a:rect l="l" t="t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" name="CustomShape 5"/>
            <p:cNvSpPr/>
            <p:nvPr/>
          </p:nvSpPr>
          <p:spPr>
            <a:xfrm>
              <a:off x="457200" y="5291280"/>
              <a:ext cx="1495080" cy="1566360"/>
            </a:xfrm>
            <a:custGeom>
              <a:avLst/>
              <a:gdLst/>
              <a:ahLst/>
              <a:rect l="l" t="t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" name="CustomShape 6"/>
            <p:cNvSpPr/>
            <p:nvPr/>
          </p:nvSpPr>
          <p:spPr>
            <a:xfrm>
              <a:off x="457200" y="5286240"/>
              <a:ext cx="2130120" cy="1571400"/>
            </a:xfrm>
            <a:custGeom>
              <a:avLst/>
              <a:gdLst/>
              <a:ahLst/>
              <a:rect l="l" t="t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" name="CustomShape 7"/>
            <p:cNvSpPr/>
            <p:nvPr/>
          </p:nvSpPr>
          <p:spPr>
            <a:xfrm>
              <a:off x="150840" y="5238720"/>
              <a:ext cx="1695240" cy="1618920"/>
            </a:xfrm>
            <a:custGeom>
              <a:avLst/>
              <a:gdLst/>
              <a:ahLst/>
              <a:rect l="l" t="t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7" name="Group 8"/>
          <p:cNvGrpSpPr/>
          <p:nvPr/>
        </p:nvGrpSpPr>
        <p:grpSpPr>
          <a:xfrm>
            <a:off x="546120" y="-4680"/>
            <a:ext cx="5014440" cy="6862320"/>
            <a:chOff x="546120" y="-4680"/>
            <a:chExt cx="5014440" cy="6862320"/>
          </a:xfrm>
        </p:grpSpPr>
        <p:sp>
          <p:nvSpPr>
            <p:cNvPr id="8" name="CustomShape 9"/>
            <p:cNvSpPr/>
            <p:nvPr/>
          </p:nvSpPr>
          <p:spPr>
            <a:xfrm>
              <a:off x="984240" y="-4680"/>
              <a:ext cx="1063440" cy="2782440"/>
            </a:xfrm>
            <a:custGeom>
              <a:avLst/>
              <a:gdLst/>
              <a:ahLst/>
              <a:rect l="l" t="t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" name="CustomShape 10"/>
            <p:cNvSpPr/>
            <p:nvPr/>
          </p:nvSpPr>
          <p:spPr>
            <a:xfrm>
              <a:off x="546120" y="-4680"/>
              <a:ext cx="1034640" cy="2673000"/>
            </a:xfrm>
            <a:custGeom>
              <a:avLst/>
              <a:gdLst/>
              <a:ahLst/>
              <a:rect l="l" t="t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" name="CustomShape 11"/>
            <p:cNvSpPr/>
            <p:nvPr/>
          </p:nvSpPr>
          <p:spPr>
            <a:xfrm>
              <a:off x="546120" y="2583000"/>
              <a:ext cx="2693520" cy="4274640"/>
            </a:xfrm>
            <a:custGeom>
              <a:avLst/>
              <a:gdLst/>
              <a:ahLst/>
              <a:rect l="l" t="t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" name="CustomShape 12"/>
            <p:cNvSpPr/>
            <p:nvPr/>
          </p:nvSpPr>
          <p:spPr>
            <a:xfrm>
              <a:off x="988920" y="2692440"/>
              <a:ext cx="3331800" cy="4165200"/>
            </a:xfrm>
            <a:custGeom>
              <a:avLst/>
              <a:gdLst/>
              <a:ahLst/>
              <a:rect l="l" t="t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" name="CustomShape 13"/>
            <p:cNvSpPr/>
            <p:nvPr/>
          </p:nvSpPr>
          <p:spPr>
            <a:xfrm>
              <a:off x="984240" y="2687760"/>
              <a:ext cx="4576320" cy="4169880"/>
            </a:xfrm>
            <a:custGeom>
              <a:avLst/>
              <a:gdLst/>
              <a:ahLst/>
              <a:rect l="l" t="t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" name="CustomShape 14"/>
            <p:cNvSpPr/>
            <p:nvPr/>
          </p:nvSpPr>
          <p:spPr>
            <a:xfrm>
              <a:off x="546120" y="2577960"/>
              <a:ext cx="3584160" cy="4279680"/>
            </a:xfrm>
            <a:custGeom>
              <a:avLst/>
              <a:gdLst/>
              <a:ahLst/>
              <a:rect l="l" t="t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4" name="PlaceHolder 15"/>
          <p:cNvSpPr>
            <a:spLocks noGrp="1"/>
          </p:cNvSpPr>
          <p:nvPr>
            <p:ph type="title"/>
          </p:nvPr>
        </p:nvSpPr>
        <p:spPr>
          <a:xfrm>
            <a:off x="2928240" y="1380240"/>
            <a:ext cx="8574120" cy="2615760"/>
          </a:xfrm>
          <a:prstGeom prst="rect">
            <a:avLst/>
          </a:prstGeom>
        </p:spPr>
        <p:txBody>
          <a:bodyPr anchor="b">
            <a:normAutofit/>
          </a:bodyPr>
          <a:p>
            <a:pPr algn="r" rtl="1">
              <a:lnSpc>
                <a:spcPct val="100000"/>
              </a:lnSpc>
            </a:pPr>
            <a:r>
              <a:rPr b="0" lang="he-IL" sz="6000" spc="-1" strike="noStrike">
                <a:solidFill>
                  <a:srgbClr val="000000"/>
                </a:solidFill>
                <a:latin typeface="Corbel"/>
              </a:rPr>
              <a:t>Click to edit Master title style</a:t>
            </a:r>
            <a:endParaRPr b="0" lang="he-IL" sz="60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5" name="PlaceHolder 16"/>
          <p:cNvSpPr>
            <a:spLocks noGrp="1"/>
          </p:cNvSpPr>
          <p:nvPr>
            <p:ph type="dt"/>
          </p:nvPr>
        </p:nvSpPr>
        <p:spPr>
          <a:xfrm>
            <a:off x="9732600" y="5883120"/>
            <a:ext cx="1142640" cy="364680"/>
          </a:xfrm>
          <a:prstGeom prst="rect">
            <a:avLst/>
          </a:prstGeom>
        </p:spPr>
        <p:txBody>
          <a:bodyPr anchor="ctr"/>
          <a:p>
            <a:pPr algn="r" rtl="1">
              <a:lnSpc>
                <a:spcPct val="100000"/>
              </a:lnSpc>
            </a:pPr>
            <a:fld id="{B034B502-27FE-40C1-96B1-4B771B51B9D1}" type="datetime">
              <a:rPr b="0" lang="en-US" sz="1000" spc="-1" strike="noStrike">
                <a:solidFill>
                  <a:srgbClr val="000000"/>
                </a:solidFill>
                <a:latin typeface="Corbel"/>
              </a:rPr>
              <a:t>6/12/19</a:t>
            </a:fld>
            <a:endParaRPr b="0" lang="en-US" sz="1000" spc="-1" strike="noStrike">
              <a:latin typeface="Times New Roman"/>
            </a:endParaRPr>
          </a:p>
        </p:txBody>
      </p:sp>
      <p:sp>
        <p:nvSpPr>
          <p:cNvPr id="16" name="PlaceHolder 17"/>
          <p:cNvSpPr>
            <a:spLocks noGrp="1"/>
          </p:cNvSpPr>
          <p:nvPr>
            <p:ph type="ftr"/>
          </p:nvPr>
        </p:nvSpPr>
        <p:spPr>
          <a:xfrm>
            <a:off x="5332320" y="5883120"/>
            <a:ext cx="4323600" cy="364680"/>
          </a:xfrm>
          <a:prstGeom prst="rect">
            <a:avLst/>
          </a:prstGeom>
        </p:spPr>
        <p:txBody>
          <a:bodyPr anchor="ctr"/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17" name="PlaceHolder 18"/>
          <p:cNvSpPr>
            <a:spLocks noGrp="1"/>
          </p:cNvSpPr>
          <p:nvPr>
            <p:ph type="sldNum"/>
          </p:nvPr>
        </p:nvSpPr>
        <p:spPr>
          <a:xfrm>
            <a:off x="10951920" y="5883120"/>
            <a:ext cx="550800" cy="364680"/>
          </a:xfrm>
          <a:prstGeom prst="rect">
            <a:avLst/>
          </a:prstGeom>
        </p:spPr>
        <p:txBody>
          <a:bodyPr anchor="ctr"/>
          <a:p>
            <a:pPr algn="r" rtl="1">
              <a:lnSpc>
                <a:spcPct val="100000"/>
              </a:lnSpc>
            </a:pPr>
            <a:fld id="{9CC08031-4FD6-4A7D-A12A-208976E6CAE7}" type="slidenum">
              <a:rPr b="0" lang="en-US" sz="1000" spc="-1" strike="noStrike">
                <a:solidFill>
                  <a:srgbClr val="000000"/>
                </a:solidFill>
                <a:latin typeface="Corbel"/>
              </a:rPr>
              <a:t>&lt;number&gt;</a:t>
            </a:fld>
            <a:endParaRPr b="0" lang="en-US" sz="1000" spc="-1" strike="noStrike">
              <a:latin typeface="Times New Roman"/>
            </a:endParaRPr>
          </a:p>
        </p:txBody>
      </p:sp>
      <p:sp>
        <p:nvSpPr>
          <p:cNvPr id="18" name="PlaceHolder 19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 algn="r" rtl="1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Click to edit the outline text format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lvl="1" marL="864000" indent="-324000" algn="r" rtl="1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he-IL" sz="1800" spc="-1" strike="noStrike">
                <a:solidFill>
                  <a:srgbClr val="000000"/>
                </a:solidFill>
                <a:latin typeface="Corbel"/>
              </a:rPr>
              <a:t>Second Outline Level</a:t>
            </a:r>
            <a:endParaRPr b="0" lang="he-IL" sz="1800" spc="-1" strike="noStrike">
              <a:solidFill>
                <a:srgbClr val="000000"/>
              </a:solidFill>
              <a:latin typeface="Corbel"/>
            </a:endParaRPr>
          </a:p>
          <a:p>
            <a:pPr lvl="2" marL="1296000" indent="-288000" algn="r" rtl="1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e-IL" sz="1600" spc="-1" strike="noStrike">
                <a:solidFill>
                  <a:srgbClr val="000000"/>
                </a:solidFill>
                <a:latin typeface="Corbel"/>
              </a:rPr>
              <a:t>Third Outline Level</a:t>
            </a:r>
            <a:endParaRPr b="0" lang="he-IL" sz="1600" spc="-1" strike="noStrike">
              <a:solidFill>
                <a:srgbClr val="000000"/>
              </a:solidFill>
              <a:latin typeface="Corbel"/>
            </a:endParaRPr>
          </a:p>
          <a:p>
            <a:pPr lvl="3" marL="1728000" indent="-216000" algn="r" rtl="1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he-IL" sz="1400" spc="-1" strike="noStrike">
                <a:solidFill>
                  <a:srgbClr val="000000"/>
                </a:solidFill>
                <a:latin typeface="Corbel"/>
              </a:rPr>
              <a:t>Fourth Outline Level</a:t>
            </a:r>
            <a:endParaRPr b="0" lang="he-IL" sz="1400" spc="-1" strike="noStrike">
              <a:solidFill>
                <a:srgbClr val="000000"/>
              </a:solidFill>
              <a:latin typeface="Corbel"/>
            </a:endParaRPr>
          </a:p>
          <a:p>
            <a:pPr lvl="4" marL="2160000" indent="-216000" algn="r" rtl="1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e-IL" sz="2000" spc="-1" strike="noStrike">
                <a:solidFill>
                  <a:srgbClr val="000000"/>
                </a:solidFill>
                <a:latin typeface="Corbel"/>
              </a:rPr>
              <a:t>Fifth Outline Level</a:t>
            </a:r>
            <a:endParaRPr b="0" lang="he-IL" sz="2000" spc="-1" strike="noStrike">
              <a:solidFill>
                <a:srgbClr val="000000"/>
              </a:solidFill>
              <a:latin typeface="Corbel"/>
            </a:endParaRPr>
          </a:p>
          <a:p>
            <a:pPr lvl="5" marL="2592000" indent="-216000" algn="r" rtl="1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e-IL" sz="2000" spc="-1" strike="noStrike">
                <a:solidFill>
                  <a:srgbClr val="000000"/>
                </a:solidFill>
                <a:latin typeface="Corbel"/>
              </a:rPr>
              <a:t>Sixth Outline Level</a:t>
            </a:r>
            <a:endParaRPr b="0" lang="he-IL" sz="2000" spc="-1" strike="noStrike">
              <a:solidFill>
                <a:srgbClr val="000000"/>
              </a:solidFill>
              <a:latin typeface="Corbel"/>
            </a:endParaRPr>
          </a:p>
          <a:p>
            <a:pPr lvl="6" marL="3024000" indent="-216000" algn="r" rtl="1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e-IL" sz="2000" spc="-1" strike="noStrike">
                <a:solidFill>
                  <a:srgbClr val="000000"/>
                </a:solidFill>
                <a:latin typeface="Corbel"/>
              </a:rPr>
              <a:t>Seventh Outline Level</a:t>
            </a:r>
            <a:endParaRPr b="0" lang="he-IL" sz="20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1"/>
          <p:cNvGrpSpPr/>
          <p:nvPr/>
        </p:nvGrpSpPr>
        <p:grpSpPr>
          <a:xfrm>
            <a:off x="150840" y="0"/>
            <a:ext cx="2436480" cy="6857640"/>
            <a:chOff x="150840" y="0"/>
            <a:chExt cx="2436480" cy="6857640"/>
          </a:xfrm>
        </p:grpSpPr>
        <p:sp>
          <p:nvSpPr>
            <p:cNvPr id="56" name="CustomShape 2"/>
            <p:cNvSpPr/>
            <p:nvPr/>
          </p:nvSpPr>
          <p:spPr>
            <a:xfrm>
              <a:off x="457200" y="0"/>
              <a:ext cx="1122120" cy="5328720"/>
            </a:xfrm>
            <a:custGeom>
              <a:avLst/>
              <a:gdLst/>
              <a:ahLst/>
              <a:rect l="l" t="t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7" name="CustomShape 3"/>
            <p:cNvSpPr/>
            <p:nvPr/>
          </p:nvSpPr>
          <p:spPr>
            <a:xfrm>
              <a:off x="150840" y="0"/>
              <a:ext cx="1117080" cy="5276520"/>
            </a:xfrm>
            <a:custGeom>
              <a:avLst/>
              <a:gdLst/>
              <a:ahLst/>
              <a:rect l="l" t="t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8" name="CustomShape 4"/>
            <p:cNvSpPr/>
            <p:nvPr/>
          </p:nvSpPr>
          <p:spPr>
            <a:xfrm>
              <a:off x="150840" y="5238720"/>
              <a:ext cx="1228320" cy="1618920"/>
            </a:xfrm>
            <a:custGeom>
              <a:avLst/>
              <a:gdLst/>
              <a:ahLst/>
              <a:rect l="l" t="t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9" name="CustomShape 5"/>
            <p:cNvSpPr/>
            <p:nvPr/>
          </p:nvSpPr>
          <p:spPr>
            <a:xfrm>
              <a:off x="457200" y="5291280"/>
              <a:ext cx="1495080" cy="1566360"/>
            </a:xfrm>
            <a:custGeom>
              <a:avLst/>
              <a:gdLst/>
              <a:ahLst/>
              <a:rect l="l" t="t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0" name="CustomShape 6"/>
            <p:cNvSpPr/>
            <p:nvPr/>
          </p:nvSpPr>
          <p:spPr>
            <a:xfrm>
              <a:off x="457200" y="5286240"/>
              <a:ext cx="2130120" cy="1571400"/>
            </a:xfrm>
            <a:custGeom>
              <a:avLst/>
              <a:gdLst/>
              <a:ahLst/>
              <a:rect l="l" t="t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1" name="CustomShape 7"/>
            <p:cNvSpPr/>
            <p:nvPr/>
          </p:nvSpPr>
          <p:spPr>
            <a:xfrm>
              <a:off x="150840" y="5238720"/>
              <a:ext cx="1695240" cy="1618920"/>
            </a:xfrm>
            <a:custGeom>
              <a:avLst/>
              <a:gdLst/>
              <a:ahLst/>
              <a:rect l="l" t="t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2" name="PlaceHolder 8"/>
          <p:cNvSpPr>
            <a:spLocks noGrp="1"/>
          </p:cNvSpPr>
          <p:nvPr>
            <p:ph type="title"/>
          </p:nvPr>
        </p:nvSpPr>
        <p:spPr>
          <a:xfrm>
            <a:off x="1484280" y="685800"/>
            <a:ext cx="10018440" cy="1752120"/>
          </a:xfrm>
          <a:prstGeom prst="rect">
            <a:avLst/>
          </a:prstGeom>
        </p:spPr>
        <p:txBody>
          <a:bodyPr anchor="ctr"/>
          <a:p>
            <a:pPr algn="ctr" rtl="1">
              <a:lnSpc>
                <a:spcPct val="100000"/>
              </a:lnSpc>
            </a:pP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Click to edit Master title style</a:t>
            </a:r>
            <a:endParaRPr b="0" lang="he-IL" sz="40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63" name="PlaceHolder 9"/>
          <p:cNvSpPr>
            <a:spLocks noGrp="1"/>
          </p:cNvSpPr>
          <p:nvPr>
            <p:ph type="body"/>
          </p:nvPr>
        </p:nvSpPr>
        <p:spPr>
          <a:xfrm>
            <a:off x="1484280" y="2666880"/>
            <a:ext cx="10018440" cy="3123720"/>
          </a:xfrm>
          <a:prstGeom prst="rect">
            <a:avLst/>
          </a:prstGeom>
        </p:spPr>
        <p:txBody>
          <a:bodyPr anchor="ctr"/>
          <a:p>
            <a:pPr marL="285840" indent="-285480"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1287c3"/>
              </a:buClr>
              <a:buSzPct val="145000"/>
              <a:buFont typeface="Arial"/>
              <a:buChar char="•"/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Click to edit Master text styles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lvl="1" marL="743040" indent="-285480" algn="r" rtl="1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1287c3"/>
              </a:buClr>
              <a:buSzPct val="145000"/>
              <a:buFont typeface="Arial"/>
              <a:buChar char="•"/>
            </a:pPr>
            <a:r>
              <a:rPr b="0" lang="he-IL" sz="2000" spc="-1" strike="noStrike">
                <a:solidFill>
                  <a:srgbClr val="000000"/>
                </a:solidFill>
                <a:latin typeface="Corbel"/>
              </a:rPr>
              <a:t>Second level</a:t>
            </a:r>
            <a:endParaRPr b="0" lang="he-IL" sz="2000" spc="-1" strike="noStrike">
              <a:solidFill>
                <a:srgbClr val="000000"/>
              </a:solidFill>
              <a:latin typeface="Corbel"/>
            </a:endParaRPr>
          </a:p>
          <a:p>
            <a:pPr lvl="2" marL="1200240" indent="-285480" algn="r" rtl="1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1287c3"/>
              </a:buClr>
              <a:buSzPct val="145000"/>
              <a:buFont typeface="Arial"/>
              <a:buChar char="•"/>
            </a:pPr>
            <a:r>
              <a:rPr b="0" lang="he-IL" sz="1800" spc="-1" strike="noStrike">
                <a:solidFill>
                  <a:srgbClr val="000000"/>
                </a:solidFill>
                <a:latin typeface="Corbel"/>
              </a:rPr>
              <a:t>Third level</a:t>
            </a:r>
            <a:endParaRPr b="0" lang="he-IL" sz="1800" spc="-1" strike="noStrike">
              <a:solidFill>
                <a:srgbClr val="000000"/>
              </a:solidFill>
              <a:latin typeface="Corbel"/>
            </a:endParaRPr>
          </a:p>
          <a:p>
            <a:pPr lvl="3" marL="1542960" indent="-171000" algn="r" rtl="1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1287c3"/>
              </a:buClr>
              <a:buSzPct val="145000"/>
              <a:buFont typeface="Arial"/>
              <a:buChar char="•"/>
            </a:pPr>
            <a:r>
              <a:rPr b="0" lang="he-IL" sz="1600" spc="-1" strike="noStrike">
                <a:solidFill>
                  <a:srgbClr val="000000"/>
                </a:solidFill>
                <a:latin typeface="Corbel"/>
              </a:rPr>
              <a:t>Fourth level</a:t>
            </a:r>
            <a:endParaRPr b="0" lang="he-IL" sz="1600" spc="-1" strike="noStrike">
              <a:solidFill>
                <a:srgbClr val="000000"/>
              </a:solidFill>
              <a:latin typeface="Corbel"/>
            </a:endParaRPr>
          </a:p>
          <a:p>
            <a:pPr lvl="4" marL="2000160" indent="-171000" algn="r" rtl="1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1287c3"/>
              </a:buClr>
              <a:buSzPct val="145000"/>
              <a:buFont typeface="Arial"/>
              <a:buChar char="•"/>
            </a:pPr>
            <a:r>
              <a:rPr b="0" lang="he-IL" sz="1400" spc="-1" strike="noStrike">
                <a:solidFill>
                  <a:srgbClr val="000000"/>
                </a:solidFill>
                <a:latin typeface="Corbel"/>
              </a:rPr>
              <a:t>Fifth level</a:t>
            </a:r>
            <a:endParaRPr b="0" lang="he-IL" sz="1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64" name="PlaceHolder 10"/>
          <p:cNvSpPr>
            <a:spLocks noGrp="1"/>
          </p:cNvSpPr>
          <p:nvPr>
            <p:ph type="dt"/>
          </p:nvPr>
        </p:nvSpPr>
        <p:spPr>
          <a:xfrm>
            <a:off x="9732600" y="5883120"/>
            <a:ext cx="1142640" cy="364680"/>
          </a:xfrm>
          <a:prstGeom prst="rect">
            <a:avLst/>
          </a:prstGeom>
        </p:spPr>
        <p:txBody>
          <a:bodyPr anchor="ctr"/>
          <a:p>
            <a:pPr algn="r" rtl="1">
              <a:lnSpc>
                <a:spcPct val="100000"/>
              </a:lnSpc>
            </a:pPr>
            <a:fld id="{DCDAD0F5-738E-4321-A98B-FB08C76CCEB1}" type="datetime">
              <a:rPr b="0" lang="en-US" sz="1000" spc="-1" strike="noStrike">
                <a:solidFill>
                  <a:srgbClr val="000000"/>
                </a:solidFill>
                <a:latin typeface="Corbel"/>
              </a:rPr>
              <a:t>6/12/19</a:t>
            </a:fld>
            <a:endParaRPr b="0" lang="en-US" sz="1000" spc="-1" strike="noStrike">
              <a:latin typeface="Times New Roman"/>
            </a:endParaRPr>
          </a:p>
        </p:txBody>
      </p:sp>
      <p:sp>
        <p:nvSpPr>
          <p:cNvPr id="65" name="PlaceHolder 11"/>
          <p:cNvSpPr>
            <a:spLocks noGrp="1"/>
          </p:cNvSpPr>
          <p:nvPr>
            <p:ph type="ftr"/>
          </p:nvPr>
        </p:nvSpPr>
        <p:spPr>
          <a:xfrm>
            <a:off x="2572200" y="5883120"/>
            <a:ext cx="7083720" cy="364680"/>
          </a:xfrm>
          <a:prstGeom prst="rect">
            <a:avLst/>
          </a:prstGeom>
        </p:spPr>
        <p:txBody>
          <a:bodyPr anchor="ctr"/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66" name="PlaceHolder 12"/>
          <p:cNvSpPr>
            <a:spLocks noGrp="1"/>
          </p:cNvSpPr>
          <p:nvPr>
            <p:ph type="sldNum"/>
          </p:nvPr>
        </p:nvSpPr>
        <p:spPr>
          <a:xfrm>
            <a:off x="10951920" y="5867280"/>
            <a:ext cx="550800" cy="364680"/>
          </a:xfrm>
          <a:prstGeom prst="rect">
            <a:avLst/>
          </a:prstGeom>
        </p:spPr>
        <p:txBody>
          <a:bodyPr anchor="ctr"/>
          <a:p>
            <a:pPr algn="r" rtl="1">
              <a:lnSpc>
                <a:spcPct val="100000"/>
              </a:lnSpc>
            </a:pPr>
            <a:fld id="{2E4C32B1-57DC-49F5-B380-771E100DA1E6}" type="slidenum">
              <a:rPr b="0" lang="en-US" sz="1000" spc="-1" strike="noStrike">
                <a:solidFill>
                  <a:srgbClr val="000000"/>
                </a:solidFill>
                <a:latin typeface="Corbel"/>
              </a:rPr>
              <a:t>1</a:t>
            </a:fld>
            <a:endParaRPr b="0" lang="en-US" sz="1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hyperlink" Target="mailto:harel.dunn@gmail.com" TargetMode="External"/><Relationship Id="rId2" Type="http://schemas.openxmlformats.org/officeDocument/2006/relationships/hyperlink" Target="https://twitter.com/HarelDan" TargetMode="External"/><Relationship Id="rId3" Type="http://schemas.openxmlformats.org/officeDocument/2006/relationships/hyperlink" Target="https://twitter.com/HarelDan" TargetMode="External"/><Relationship Id="rId4" Type="http://schemas.openxmlformats.org/officeDocument/2006/relationships/hyperlink" Target="https://github.com/hareldunn" TargetMode="External"/><Relationship Id="rId5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Shape 1"/>
          <p:cNvSpPr txBox="1"/>
          <p:nvPr/>
        </p:nvSpPr>
        <p:spPr>
          <a:xfrm>
            <a:off x="3263760" y="914400"/>
            <a:ext cx="6946920" cy="21542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 rtl="1">
              <a:lnSpc>
                <a:spcPct val="100000"/>
              </a:lnSpc>
            </a:pPr>
            <a:r>
              <a:rPr b="1" lang="he-IL" sz="6000" spc="-1" strike="noStrike">
                <a:solidFill>
                  <a:srgbClr val="000000"/>
                </a:solidFill>
                <a:latin typeface="Corbel"/>
              </a:rPr>
              <a:t>רשת ישראל החדשה בסביבות קוד פתוח</a:t>
            </a:r>
            <a:endParaRPr b="0" lang="he-IL" sz="60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10" name="TextShape 2"/>
          <p:cNvSpPr txBox="1"/>
          <p:nvPr/>
        </p:nvSpPr>
        <p:spPr>
          <a:xfrm>
            <a:off x="4511880" y="3141000"/>
            <a:ext cx="5698440" cy="35280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algn="r" rtl="1">
              <a:lnSpc>
                <a:spcPct val="100000"/>
              </a:lnSpc>
              <a:spcBef>
                <a:spcPts val="720"/>
              </a:spcBef>
              <a:spcAft>
                <a:spcPts val="601"/>
              </a:spcAft>
            </a:pPr>
            <a:r>
              <a:rPr b="0" lang="en-US" sz="3600" spc="-1" strike="noStrike">
                <a:solidFill>
                  <a:srgbClr val="000000"/>
                </a:solidFill>
                <a:latin typeface="Corbel"/>
              </a:rPr>
              <a:t>כנס </a:t>
            </a:r>
            <a:r>
              <a:rPr b="0" lang="en-US" sz="3600" spc="-1" strike="noStrike">
                <a:solidFill>
                  <a:srgbClr val="000000"/>
                </a:solidFill>
                <a:latin typeface="Corbel"/>
              </a:rPr>
              <a:t>GIS</a:t>
            </a:r>
            <a:r>
              <a:rPr b="0" lang="en-US" sz="3600" spc="-1" strike="noStrike">
                <a:solidFill>
                  <a:srgbClr val="000000"/>
                </a:solidFill>
                <a:latin typeface="Corbel"/>
              </a:rPr>
              <a:t> בקוד פתוח </a:t>
            </a:r>
            <a:r>
              <a:rPr b="0" lang="en-US" sz="3600" spc="-1" strike="noStrike">
                <a:solidFill>
                  <a:srgbClr val="000000"/>
                </a:solidFill>
                <a:latin typeface="Corbel"/>
              </a:rPr>
              <a:t>2019</a:t>
            </a:r>
            <a:endParaRPr b="0" lang="en-US" sz="3600" spc="-1" strike="noStrike">
              <a:latin typeface="Arial"/>
            </a:endParaRPr>
          </a:p>
          <a:p>
            <a:pPr algn="r" rtl="1">
              <a:lnSpc>
                <a:spcPct val="100000"/>
              </a:lnSpc>
              <a:spcBef>
                <a:spcPts val="720"/>
              </a:spcBef>
              <a:spcAft>
                <a:spcPts val="601"/>
              </a:spcAft>
            </a:pPr>
            <a:endParaRPr b="0" lang="en-US" sz="3600" spc="-1" strike="noStrike">
              <a:latin typeface="Arial"/>
            </a:endParaRPr>
          </a:p>
          <a:p>
            <a:pPr algn="r" rtl="1">
              <a:lnSpc>
                <a:spcPct val="100000"/>
              </a:lnSpc>
              <a:spcBef>
                <a:spcPts val="720"/>
              </a:spcBef>
              <a:spcAft>
                <a:spcPts val="601"/>
              </a:spcAft>
            </a:pPr>
            <a:endParaRPr b="0" lang="en-US" sz="3600" spc="-1" strike="noStrike">
              <a:latin typeface="Arial"/>
            </a:endParaRPr>
          </a:p>
          <a:p>
            <a:pPr algn="r" rtl="1">
              <a:lnSpc>
                <a:spcPct val="100000"/>
              </a:lnSpc>
              <a:spcBef>
                <a:spcPts val="720"/>
              </a:spcBef>
              <a:spcAft>
                <a:spcPts val="601"/>
              </a:spcAft>
            </a:pPr>
            <a:r>
              <a:rPr b="0" lang="en-US" sz="3600" spc="-1" strike="noStrike">
                <a:solidFill>
                  <a:srgbClr val="000000"/>
                </a:solidFill>
                <a:latin typeface="Corbel"/>
              </a:rPr>
              <a:t>הראל דן</a:t>
            </a:r>
            <a:endParaRPr b="0" lang="en-US" sz="3600" spc="-1" strike="noStrike">
              <a:latin typeface="Arial"/>
            </a:endParaRPr>
          </a:p>
          <a:p>
            <a:pPr algn="r" rtl="1">
              <a:lnSpc>
                <a:spcPct val="100000"/>
              </a:lnSpc>
              <a:spcBef>
                <a:spcPts val="720"/>
              </a:spcBef>
              <a:spcAft>
                <a:spcPts val="601"/>
              </a:spcAft>
            </a:pPr>
            <a:r>
              <a:rPr b="0" lang="en-US" sz="3600" spc="-1" strike="noStrike">
                <a:solidFill>
                  <a:srgbClr val="000000"/>
                </a:solidFill>
                <a:latin typeface="Corbel"/>
              </a:rPr>
              <a:t>harel.dunn@gmail.com</a:t>
            </a:r>
            <a:endParaRPr b="0" lang="en-US" sz="3600" spc="-1" strike="noStrike"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Shape 1"/>
          <p:cNvSpPr txBox="1"/>
          <p:nvPr/>
        </p:nvSpPr>
        <p:spPr>
          <a:xfrm>
            <a:off x="1559520" y="2637000"/>
            <a:ext cx="10018440" cy="17521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 rtl="1">
              <a:lnSpc>
                <a:spcPct val="100000"/>
              </a:lnSpc>
            </a:pPr>
            <a:r>
              <a:rPr b="0" lang="he-IL" sz="23900" spc="-1" strike="noStrike">
                <a:solidFill>
                  <a:srgbClr val="000000"/>
                </a:solidFill>
                <a:latin typeface="Corbel"/>
              </a:rPr>
              <a:t>PROJ</a:t>
            </a:r>
            <a:endParaRPr b="0" lang="he-IL" sz="239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 txBox="1"/>
          <p:nvPr/>
        </p:nvSpPr>
        <p:spPr>
          <a:xfrm>
            <a:off x="1452240" y="18360"/>
            <a:ext cx="10018440" cy="17521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 rtl="1">
              <a:lnSpc>
                <a:spcPct val="100000"/>
              </a:lnSpc>
            </a:pP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מה זה בעצם </a:t>
            </a: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PROJ</a:t>
            </a: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?</a:t>
            </a:r>
            <a:endParaRPr b="0" lang="he-IL" sz="40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13" name="TextShape 2"/>
          <p:cNvSpPr txBox="1"/>
          <p:nvPr/>
        </p:nvSpPr>
        <p:spPr>
          <a:xfrm>
            <a:off x="1127520" y="2666880"/>
            <a:ext cx="10800720" cy="31237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marL="285840" indent="-28548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1287c3"/>
              </a:buClr>
              <a:buSzPct val="145000"/>
              <a:buFont typeface="Arial"/>
              <a:buChar char="•"/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PROJ - Cartographic Projections and Coordinate Transformations Library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marL="285840" indent="-28548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1287c3"/>
              </a:buClr>
              <a:buSzPct val="145000"/>
              <a:buFont typeface="Arial"/>
              <a:buChar char="•"/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+proj= +lat_0= +lon_0= +k= +x_0= +y_0= +ellps= </a:t>
            </a:r>
            <a:r>
              <a:rPr b="1" lang="he-IL" sz="2400" spc="-1" strike="noStrike">
                <a:solidFill>
                  <a:srgbClr val="000000"/>
                </a:solidFill>
                <a:latin typeface="Corbel"/>
              </a:rPr>
              <a:t>+towgs84=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 +units= +no_defs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Shape 1"/>
          <p:cNvSpPr txBox="1"/>
          <p:nvPr/>
        </p:nvSpPr>
        <p:spPr>
          <a:xfrm>
            <a:off x="1484280" y="0"/>
            <a:ext cx="10018440" cy="17521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 rtl="1">
              <a:lnSpc>
                <a:spcPct val="100000"/>
              </a:lnSpc>
            </a:pP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R</a:t>
            </a:r>
            <a:endParaRPr b="0" lang="he-IL" sz="4000" spc="-1" strike="noStrike">
              <a:solidFill>
                <a:srgbClr val="000000"/>
              </a:solidFill>
              <a:latin typeface="Corbel"/>
            </a:endParaRPr>
          </a:p>
        </p:txBody>
      </p:sp>
      <p:pic>
        <p:nvPicPr>
          <p:cNvPr id="115" name="Content Placeholder 3" descr=""/>
          <p:cNvPicPr/>
          <p:nvPr/>
        </p:nvPicPr>
        <p:blipFill>
          <a:blip r:embed="rId1"/>
          <a:stretch/>
        </p:blipFill>
        <p:spPr>
          <a:xfrm>
            <a:off x="2927520" y="1917000"/>
            <a:ext cx="7955280" cy="4940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Shape 1"/>
          <p:cNvSpPr txBox="1"/>
          <p:nvPr/>
        </p:nvSpPr>
        <p:spPr>
          <a:xfrm>
            <a:off x="1559520" y="0"/>
            <a:ext cx="10018440" cy="17521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 rtl="1">
              <a:lnSpc>
                <a:spcPct val="100000"/>
              </a:lnSpc>
            </a:pP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Leaflet</a:t>
            </a:r>
            <a:endParaRPr b="0" lang="he-IL" sz="4000" spc="-1" strike="noStrike">
              <a:solidFill>
                <a:srgbClr val="000000"/>
              </a:solidFill>
              <a:latin typeface="Corbel"/>
            </a:endParaRPr>
          </a:p>
        </p:txBody>
      </p:sp>
      <p:pic>
        <p:nvPicPr>
          <p:cNvPr id="117" name="Content Placeholder 3" descr=""/>
          <p:cNvPicPr/>
          <p:nvPr/>
        </p:nvPicPr>
        <p:blipFill>
          <a:blip r:embed="rId1"/>
          <a:stretch/>
        </p:blipFill>
        <p:spPr>
          <a:xfrm>
            <a:off x="3647880" y="1484640"/>
            <a:ext cx="6058440" cy="5373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Shape 1"/>
          <p:cNvSpPr txBox="1"/>
          <p:nvPr/>
        </p:nvSpPr>
        <p:spPr>
          <a:xfrm>
            <a:off x="1487520" y="21960"/>
            <a:ext cx="10018440" cy="17521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 rtl="1">
              <a:lnSpc>
                <a:spcPct val="100000"/>
              </a:lnSpc>
            </a:pP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Esri</a:t>
            </a:r>
            <a:endParaRPr b="0" lang="he-IL" sz="4000" spc="-1" strike="noStrike">
              <a:solidFill>
                <a:srgbClr val="000000"/>
              </a:solidFill>
              <a:latin typeface="Corbel"/>
            </a:endParaRPr>
          </a:p>
        </p:txBody>
      </p:sp>
      <p:pic>
        <p:nvPicPr>
          <p:cNvPr id="119" name="Content Placeholder 3" descr=""/>
          <p:cNvPicPr/>
          <p:nvPr/>
        </p:nvPicPr>
        <p:blipFill>
          <a:blip r:embed="rId1"/>
          <a:stretch/>
        </p:blipFill>
        <p:spPr>
          <a:xfrm>
            <a:off x="3124800" y="1446840"/>
            <a:ext cx="6743880" cy="54108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Shape 1"/>
          <p:cNvSpPr txBox="1"/>
          <p:nvPr/>
        </p:nvSpPr>
        <p:spPr>
          <a:xfrm>
            <a:off x="1484280" y="0"/>
            <a:ext cx="10018440" cy="17521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 rtl="1">
              <a:lnSpc>
                <a:spcPct val="100000"/>
              </a:lnSpc>
            </a:pP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QGIS</a:t>
            </a:r>
            <a:endParaRPr b="0" lang="he-IL" sz="4000" spc="-1" strike="noStrike">
              <a:solidFill>
                <a:srgbClr val="000000"/>
              </a:solidFill>
              <a:latin typeface="Corbel"/>
            </a:endParaRPr>
          </a:p>
        </p:txBody>
      </p:sp>
      <p:pic>
        <p:nvPicPr>
          <p:cNvPr id="121" name="Content Placeholder 4" descr=""/>
          <p:cNvPicPr/>
          <p:nvPr/>
        </p:nvPicPr>
        <p:blipFill>
          <a:blip r:embed="rId1"/>
          <a:stretch/>
        </p:blipFill>
        <p:spPr>
          <a:xfrm>
            <a:off x="3113280" y="1508040"/>
            <a:ext cx="6760800" cy="53496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Shape 1"/>
          <p:cNvSpPr txBox="1"/>
          <p:nvPr/>
        </p:nvSpPr>
        <p:spPr>
          <a:xfrm>
            <a:off x="1452240" y="18360"/>
            <a:ext cx="10018440" cy="17521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 rtl="1">
              <a:lnSpc>
                <a:spcPct val="100000"/>
              </a:lnSpc>
            </a:pP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מה זה בעצם </a:t>
            </a: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PROJ</a:t>
            </a: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?</a:t>
            </a:r>
            <a:endParaRPr b="0" lang="he-IL" sz="40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23" name="TextShape 2"/>
          <p:cNvSpPr txBox="1"/>
          <p:nvPr/>
        </p:nvSpPr>
        <p:spPr>
          <a:xfrm>
            <a:off x="1127520" y="2666880"/>
            <a:ext cx="10800720" cy="31237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marL="285840" indent="-285480" algn="r" rtl="1"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buClr>
                <a:srgbClr val="1287c3"/>
              </a:buClr>
              <a:buSzPct val="145000"/>
              <a:buFont typeface="Arial"/>
              <a:buChar char="•"/>
            </a:pPr>
            <a:r>
              <a:rPr b="0" lang="he-IL" sz="2800" spc="-1" strike="noStrike">
                <a:solidFill>
                  <a:srgbClr val="000000"/>
                </a:solidFill>
                <a:latin typeface="Corbel"/>
              </a:rPr>
              <a:t>אלו הנוסחאות המתמטיות והמשוואות הגאודזיות שמאכלסים עם פרמטרים</a:t>
            </a:r>
            <a:endParaRPr b="0" lang="he-IL" sz="2800" spc="-1" strike="noStrike">
              <a:solidFill>
                <a:srgbClr val="000000"/>
              </a:solidFill>
              <a:latin typeface="Corbel"/>
            </a:endParaRPr>
          </a:p>
          <a:p>
            <a:pPr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he-IL" sz="28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Shape 1"/>
          <p:cNvSpPr txBox="1"/>
          <p:nvPr/>
        </p:nvSpPr>
        <p:spPr>
          <a:xfrm>
            <a:off x="1484280" y="685800"/>
            <a:ext cx="10018440" cy="17521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 rtl="1">
              <a:lnSpc>
                <a:spcPct val="100000"/>
              </a:lnSpc>
            </a:pP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 </a:t>
            </a: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EPSG Geodetic Parameter Dataset</a:t>
            </a:r>
            <a:endParaRPr b="0" lang="he-IL" sz="40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25" name="TextShape 2"/>
          <p:cNvSpPr txBox="1"/>
          <p:nvPr/>
        </p:nvSpPr>
        <p:spPr>
          <a:xfrm>
            <a:off x="1631520" y="1600200"/>
            <a:ext cx="8578800" cy="45255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1" lang="he-IL" sz="2400" spc="-1" strike="noStrike">
                <a:solidFill>
                  <a:srgbClr val="000000"/>
                </a:solidFill>
                <a:latin typeface="Corbel"/>
              </a:rPr>
              <a:t>E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uropean </a:t>
            </a:r>
            <a:r>
              <a:rPr b="1" lang="he-IL" sz="2400" spc="-1" strike="noStrike">
                <a:solidFill>
                  <a:srgbClr val="000000"/>
                </a:solidFill>
                <a:latin typeface="Corbel"/>
              </a:rPr>
              <a:t>P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etroleum </a:t>
            </a:r>
            <a:r>
              <a:rPr b="1" lang="he-IL" sz="2400" spc="-1" strike="noStrike">
                <a:solidFill>
                  <a:srgbClr val="000000"/>
                </a:solidFill>
                <a:latin typeface="Corbel"/>
              </a:rPr>
              <a:t>S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urvey </a:t>
            </a:r>
            <a:r>
              <a:rPr b="1" lang="he-IL" sz="2400" spc="-1" strike="noStrike">
                <a:solidFill>
                  <a:srgbClr val="000000"/>
                </a:solidFill>
                <a:latin typeface="Corbel"/>
              </a:rPr>
              <a:t>G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roup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מבית 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IOGP –</a:t>
            </a:r>
            <a:br/>
            <a:r>
              <a:rPr b="1" lang="he-IL" sz="2400" spc="-1" strike="noStrike">
                <a:solidFill>
                  <a:srgbClr val="000000"/>
                </a:solidFill>
                <a:latin typeface="Corbel"/>
              </a:rPr>
              <a:t>I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nternational Asociation of </a:t>
            </a:r>
            <a:r>
              <a:rPr b="1" lang="he-IL" sz="2400" spc="-1" strike="noStrike">
                <a:solidFill>
                  <a:srgbClr val="000000"/>
                </a:solidFill>
                <a:latin typeface="Corbel"/>
              </a:rPr>
              <a:t>O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il and </a:t>
            </a:r>
            <a:r>
              <a:rPr b="1" lang="he-IL" sz="2400" spc="-1" strike="noStrike">
                <a:solidFill>
                  <a:srgbClr val="000000"/>
                </a:solidFill>
                <a:latin typeface="Corbel"/>
              </a:rPr>
              <a:t>G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as </a:t>
            </a:r>
            <a:r>
              <a:rPr b="1" lang="he-IL" sz="2400" spc="-1" strike="noStrike">
                <a:solidFill>
                  <a:srgbClr val="000000"/>
                </a:solidFill>
                <a:latin typeface="Corbel"/>
              </a:rPr>
              <a:t>P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roducers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 את שורת ה-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PROJ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 מאכלסים עם פרמטרים מ-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EPSG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ב-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EPSG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 יש קוד לכל דבר: היטל, דאטום, התמרה וכו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Shape 1"/>
          <p:cNvSpPr txBox="1"/>
          <p:nvPr/>
        </p:nvSpPr>
        <p:spPr>
          <a:xfrm>
            <a:off x="1487520" y="-9360"/>
            <a:ext cx="10018440" cy="17521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 rtl="1">
              <a:lnSpc>
                <a:spcPct val="100000"/>
              </a:lnSpc>
            </a:pP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למשל: </a:t>
            </a: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2039</a:t>
            </a:r>
            <a:endParaRPr b="0" lang="he-IL" sz="40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27" name="CustomShape 2"/>
          <p:cNvSpPr/>
          <p:nvPr/>
        </p:nvSpPr>
        <p:spPr>
          <a:xfrm>
            <a:off x="2711520" y="1325160"/>
            <a:ext cx="3239640" cy="1079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Corbel"/>
              </a:rPr>
              <a:t>CRS</a:t>
            </a:r>
            <a:br/>
            <a:r>
              <a:rPr b="0" lang="en-US" sz="1800" spc="-1" strike="noStrike">
                <a:solidFill>
                  <a:srgbClr val="ffffff"/>
                </a:solidFill>
                <a:latin typeface="Corbel"/>
              </a:rPr>
              <a:t>Israel 1993 / Israeli TM Grid</a:t>
            </a:r>
            <a:br/>
            <a:r>
              <a:rPr b="0" lang="en-US" sz="1800" spc="-1" strike="noStrike">
                <a:solidFill>
                  <a:srgbClr val="ffffff"/>
                </a:solidFill>
                <a:latin typeface="Corbel"/>
              </a:rPr>
              <a:t>EPSG:2039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28" name="CustomShape 3"/>
          <p:cNvSpPr/>
          <p:nvPr/>
        </p:nvSpPr>
        <p:spPr>
          <a:xfrm>
            <a:off x="2711520" y="2682360"/>
            <a:ext cx="3239640" cy="1079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Corbel"/>
              </a:rPr>
              <a:t>Geodetic CRS</a:t>
            </a:r>
            <a:br/>
            <a:r>
              <a:rPr b="0" lang="en-US" sz="1800" spc="-1" strike="noStrike">
                <a:solidFill>
                  <a:srgbClr val="ffffff"/>
                </a:solidFill>
                <a:latin typeface="Corbel"/>
              </a:rPr>
              <a:t>Israel 1993</a:t>
            </a:r>
            <a:br/>
            <a:r>
              <a:rPr b="0" lang="en-US" sz="1800" spc="-1" strike="noStrike">
                <a:solidFill>
                  <a:srgbClr val="ffffff"/>
                </a:solidFill>
                <a:latin typeface="Corbel"/>
              </a:rPr>
              <a:t>EPSG:4141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29" name="CustomShape 4"/>
          <p:cNvSpPr/>
          <p:nvPr/>
        </p:nvSpPr>
        <p:spPr>
          <a:xfrm>
            <a:off x="2711520" y="4039920"/>
            <a:ext cx="3239640" cy="1079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Corbel"/>
              </a:rPr>
              <a:t>Datum</a:t>
            </a:r>
            <a:br/>
            <a:r>
              <a:rPr b="0" lang="en-US" sz="1800" spc="-1" strike="noStrike">
                <a:solidFill>
                  <a:srgbClr val="ffffff"/>
                </a:solidFill>
                <a:latin typeface="Corbel"/>
              </a:rPr>
              <a:t>Israel 1993</a:t>
            </a:r>
            <a:br/>
            <a:r>
              <a:rPr b="0" lang="en-US" sz="1800" spc="-1" strike="noStrike">
                <a:solidFill>
                  <a:srgbClr val="ffffff"/>
                </a:solidFill>
                <a:latin typeface="Corbel"/>
              </a:rPr>
              <a:t>EPSG:6141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0" name="CustomShape 5"/>
          <p:cNvSpPr/>
          <p:nvPr/>
        </p:nvSpPr>
        <p:spPr>
          <a:xfrm>
            <a:off x="2711520" y="5397120"/>
            <a:ext cx="3239640" cy="1079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Corbel"/>
              </a:rPr>
              <a:t>Ellipsoid</a:t>
            </a:r>
            <a:br/>
            <a:r>
              <a:rPr b="0" lang="en-US" sz="1800" spc="-1" strike="noStrike">
                <a:solidFill>
                  <a:srgbClr val="ffffff"/>
                </a:solidFill>
                <a:latin typeface="Corbel"/>
              </a:rPr>
              <a:t>GRS 1980</a:t>
            </a:r>
            <a:br/>
            <a:r>
              <a:rPr b="0" lang="en-US" sz="1800" spc="-1" strike="noStrike">
                <a:solidFill>
                  <a:srgbClr val="ffffff"/>
                </a:solidFill>
                <a:latin typeface="Corbel"/>
              </a:rPr>
              <a:t>EPSG:7019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1" name="CustomShape 6"/>
          <p:cNvSpPr/>
          <p:nvPr/>
        </p:nvSpPr>
        <p:spPr>
          <a:xfrm>
            <a:off x="6167880" y="2053080"/>
            <a:ext cx="3239640" cy="1079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 rtl="1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Corbel"/>
              </a:rPr>
              <a:t>Geocentric Translation</a:t>
            </a:r>
            <a:br/>
            <a:r>
              <a:rPr b="0" lang="en-US" sz="1800" spc="-1" strike="noStrike">
                <a:solidFill>
                  <a:srgbClr val="ffffff"/>
                </a:solidFill>
                <a:latin typeface="Corbel"/>
              </a:rPr>
              <a:t>Israel to WGS 84 (1)</a:t>
            </a:r>
            <a:br/>
            <a:r>
              <a:rPr b="0" lang="en-US" sz="1800" spc="-1" strike="noStrike">
                <a:solidFill>
                  <a:srgbClr val="ffffff"/>
                </a:solidFill>
                <a:latin typeface="Corbel"/>
              </a:rPr>
              <a:t>EPSG:1073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132" name="Picture 9" descr=""/>
          <p:cNvPicPr/>
          <p:nvPr/>
        </p:nvPicPr>
        <p:blipFill>
          <a:blip r:embed="rId1"/>
          <a:stretch/>
        </p:blipFill>
        <p:spPr>
          <a:xfrm>
            <a:off x="6167880" y="3370680"/>
            <a:ext cx="3239640" cy="2246400"/>
          </a:xfrm>
          <a:prstGeom prst="rect">
            <a:avLst/>
          </a:prstGeom>
          <a:ln>
            <a:noFill/>
          </a:ln>
        </p:spPr>
      </p:pic>
      <p:sp>
        <p:nvSpPr>
          <p:cNvPr id="133" name="CustomShape 7"/>
          <p:cNvSpPr/>
          <p:nvPr/>
        </p:nvSpPr>
        <p:spPr>
          <a:xfrm>
            <a:off x="6167880" y="5855040"/>
            <a:ext cx="5627880" cy="395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 rtl="1"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Corbel"/>
              </a:rPr>
              <a:t>Description: (-48.0, 55.0, 52.0, 0.0, 0.0, 0.0, 0.0)</a:t>
            </a:r>
            <a:endParaRPr b="0" lang="en-US" sz="2000" spc="-1" strike="noStrike">
              <a:latin typeface="Arial"/>
            </a:endParaRPr>
          </a:p>
        </p:txBody>
      </p:sp>
    </p:spTree>
  </p:cSld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Shape 1"/>
          <p:cNvSpPr txBox="1"/>
          <p:nvPr/>
        </p:nvSpPr>
        <p:spPr>
          <a:xfrm>
            <a:off x="2495520" y="2997000"/>
            <a:ext cx="5832360" cy="9216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r" rtl="1">
              <a:lnSpc>
                <a:spcPct val="100000"/>
              </a:lnSpc>
              <a:spcBef>
                <a:spcPts val="799"/>
              </a:spcBef>
              <a:spcAft>
                <a:spcPts val="601"/>
              </a:spcAft>
            </a:pP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תודה על ההקשבה</a:t>
            </a:r>
            <a:endParaRPr b="0" lang="he-IL" sz="40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  <p:timing>
    <p:tnLst>
      <p:par>
        <p:cTn id="21" dur="indefinite" restart="never" nodeType="tmRoot">
          <p:childTnLst>
            <p:seq>
              <p:cTn id="2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Shape 1"/>
          <p:cNvSpPr txBox="1"/>
          <p:nvPr/>
        </p:nvSpPr>
        <p:spPr>
          <a:xfrm>
            <a:off x="1484280" y="685800"/>
            <a:ext cx="10018440" cy="17521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 rtl="1">
              <a:lnSpc>
                <a:spcPct val="100000"/>
              </a:lnSpc>
            </a:pP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עכשיו הכל מתחיל להסתבך</a:t>
            </a:r>
            <a:endParaRPr b="0" lang="he-IL" sz="40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36" name="TextShape 2"/>
          <p:cNvSpPr txBox="1"/>
          <p:nvPr/>
        </p:nvSpPr>
        <p:spPr>
          <a:xfrm>
            <a:off x="1484280" y="2666880"/>
            <a:ext cx="10018440" cy="31237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marL="285840" indent="-285480"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1287c3"/>
              </a:buClr>
              <a:buSzPct val="145000"/>
              <a:buFont typeface="Arial"/>
              <a:buChar char="•"/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עולם הקוד הפתוח פיתח סימביוזה עם העולם של 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Esri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 ואחרים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marL="285840" indent="-285480"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1287c3"/>
              </a:buClr>
              <a:buSzPct val="145000"/>
              <a:buFont typeface="Arial"/>
              <a:buChar char="•"/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בשנת 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2012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 קרה משהו חשוב שנתקלת בו כל עיר שקוראת לתיכון "חדש"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  <p:timing>
    <p:tnLst>
      <p:par>
        <p:cTn id="23" dur="indefinite" restart="never" nodeType="tmRoot">
          <p:childTnLst>
            <p:seq>
              <p:cTn id="2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Shape 1"/>
          <p:cNvSpPr txBox="1"/>
          <p:nvPr/>
        </p:nvSpPr>
        <p:spPr>
          <a:xfrm>
            <a:off x="1559520" y="2637000"/>
            <a:ext cx="10018440" cy="17521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 rtl="1">
              <a:lnSpc>
                <a:spcPct val="100000"/>
              </a:lnSpc>
            </a:pP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רשת ישראל החדשה כבר לא החדשה</a:t>
            </a:r>
            <a:endParaRPr b="0" lang="he-IL" sz="40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  <p:timing>
    <p:tnLst>
      <p:par>
        <p:cTn id="25" dur="indefinite" restart="never" nodeType="tmRoot">
          <p:childTnLst>
            <p:seq>
              <p:cTn id="2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Shape 1"/>
          <p:cNvSpPr txBox="1"/>
          <p:nvPr/>
        </p:nvSpPr>
        <p:spPr>
          <a:xfrm>
            <a:off x="1484280" y="685800"/>
            <a:ext cx="10018440" cy="175212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r" rtl="1">
              <a:lnSpc>
                <a:spcPct val="100000"/>
              </a:lnSpc>
            </a:pPr>
            <a:r>
              <a:rPr b="0" lang="he-IL" sz="3600" spc="-1" strike="noStrike">
                <a:solidFill>
                  <a:srgbClr val="000000"/>
                </a:solidFill>
                <a:latin typeface="Corbel"/>
              </a:rPr>
              <a:t>Israel Grid 05/12</a:t>
            </a:r>
            <a:endParaRPr b="0" lang="he-IL" sz="3600" spc="-1" strike="noStrike">
              <a:solidFill>
                <a:srgbClr val="000000"/>
              </a:solidFill>
              <a:latin typeface="Corbel"/>
            </a:endParaRPr>
          </a:p>
        </p:txBody>
      </p:sp>
      <p:pic>
        <p:nvPicPr>
          <p:cNvPr id="139" name="Picture 3" descr=""/>
          <p:cNvPicPr/>
          <p:nvPr/>
        </p:nvPicPr>
        <p:blipFill>
          <a:blip r:embed="rId1"/>
          <a:stretch/>
        </p:blipFill>
        <p:spPr>
          <a:xfrm>
            <a:off x="1523880" y="0"/>
            <a:ext cx="5212800" cy="6857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7" dur="indefinite" restart="never" nodeType="tmRoot">
          <p:childTnLst>
            <p:seq>
              <p:cTn id="2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Shape 1"/>
          <p:cNvSpPr txBox="1"/>
          <p:nvPr/>
        </p:nvSpPr>
        <p:spPr>
          <a:xfrm>
            <a:off x="1484280" y="685800"/>
            <a:ext cx="10018440" cy="17521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 rtl="1">
              <a:lnSpc>
                <a:spcPct val="100000"/>
              </a:lnSpc>
            </a:pP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רשת שעטנז</a:t>
            </a:r>
            <a:endParaRPr b="0" lang="he-IL" sz="40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41" name="TextShape 2"/>
          <p:cNvSpPr txBox="1"/>
          <p:nvPr/>
        </p:nvSpPr>
        <p:spPr>
          <a:xfrm>
            <a:off x="1484280" y="2666880"/>
            <a:ext cx="10018440" cy="31237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marL="285840" indent="-285480"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1287c3"/>
              </a:buClr>
              <a:buSzPct val="145000"/>
              <a:buFont typeface="Arial"/>
              <a:buChar char="•"/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סיסטמטיקס הוציאה מדריך להגדרת הטרנספורמציה החדשה לרשת הישנה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  <p:timing>
    <p:tnLst>
      <p:par>
        <p:cTn id="29" dur="indefinite" restart="never" nodeType="tmRoot">
          <p:childTnLst>
            <p:seq>
              <p:cTn id="3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Content Placeholder 3" descr=""/>
          <p:cNvPicPr/>
          <p:nvPr/>
        </p:nvPicPr>
        <p:blipFill>
          <a:blip r:embed="rId1"/>
          <a:stretch/>
        </p:blipFill>
        <p:spPr>
          <a:xfrm>
            <a:off x="6383880" y="22320"/>
            <a:ext cx="4824000" cy="6835680"/>
          </a:xfrm>
          <a:prstGeom prst="rect">
            <a:avLst/>
          </a:prstGeom>
          <a:ln>
            <a:noFill/>
          </a:ln>
        </p:spPr>
      </p:pic>
      <p:pic>
        <p:nvPicPr>
          <p:cNvPr id="143" name="Picture 4" descr=""/>
          <p:cNvPicPr/>
          <p:nvPr/>
        </p:nvPicPr>
        <p:blipFill>
          <a:blip r:embed="rId2"/>
          <a:stretch/>
        </p:blipFill>
        <p:spPr>
          <a:xfrm>
            <a:off x="1592280" y="11520"/>
            <a:ext cx="4791240" cy="6857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1" dur="indefinite" restart="never" nodeType="tmRoot">
          <p:childTnLst>
            <p:seq>
              <p:cTn id="3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Shape 1"/>
          <p:cNvSpPr txBox="1"/>
          <p:nvPr/>
        </p:nvSpPr>
        <p:spPr>
          <a:xfrm>
            <a:off x="1484280" y="685800"/>
            <a:ext cx="10018440" cy="17521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 rtl="1">
              <a:lnSpc>
                <a:spcPct val="100000"/>
              </a:lnSpc>
            </a:pP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רשת שעטנז</a:t>
            </a:r>
            <a:endParaRPr b="0" lang="he-IL" sz="40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45" name="TextShape 2"/>
          <p:cNvSpPr txBox="1"/>
          <p:nvPr/>
        </p:nvSpPr>
        <p:spPr>
          <a:xfrm>
            <a:off x="1484280" y="2666880"/>
            <a:ext cx="10018440" cy="31237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marL="285840" indent="-285480"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1287c3"/>
              </a:buClr>
              <a:buSzPct val="145000"/>
              <a:buFont typeface="Arial"/>
              <a:buChar char="•"/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סיסטמטיקס הוציאה מדריך להגדרת הטרנספורמציה החדשה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marL="285840" indent="-285480"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1287c3"/>
              </a:buClr>
              <a:buSzPct val="145000"/>
              <a:buFont typeface="Arial"/>
              <a:buChar char="•"/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מאז גרסה 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10.1.1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 נכנס כברירת מחדל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pic>
        <p:nvPicPr>
          <p:cNvPr id="146" name="Picture 3" descr=""/>
          <p:cNvPicPr/>
          <p:nvPr/>
        </p:nvPicPr>
        <p:blipFill>
          <a:blip r:embed="rId1"/>
          <a:stretch/>
        </p:blipFill>
        <p:spPr>
          <a:xfrm>
            <a:off x="2358360" y="4653000"/>
            <a:ext cx="9144360" cy="10360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3" dur="indefinite" restart="never" nodeType="tmRoot">
          <p:childTnLst>
            <p:seq>
              <p:cTn id="3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extShape 1"/>
          <p:cNvSpPr txBox="1"/>
          <p:nvPr/>
        </p:nvSpPr>
        <p:spPr>
          <a:xfrm>
            <a:off x="1484280" y="685800"/>
            <a:ext cx="10018440" cy="17521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 rtl="1">
              <a:lnSpc>
                <a:spcPct val="100000"/>
              </a:lnSpc>
            </a:pP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השלכות</a:t>
            </a:r>
            <a:endParaRPr b="0" lang="he-IL" sz="40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48" name="TextShape 2"/>
          <p:cNvSpPr txBox="1"/>
          <p:nvPr/>
        </p:nvSpPr>
        <p:spPr>
          <a:xfrm>
            <a:off x="1484280" y="2666880"/>
            <a:ext cx="10018440" cy="31237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marL="285840" indent="-285480"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1287c3"/>
              </a:buClr>
              <a:buSzPct val="145000"/>
              <a:buFont typeface="Arial"/>
              <a:buChar char="•"/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אם אתה מפעיל 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GIS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 פשוט, בכלל לא ידעת שמשהו השתנה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marL="285840" indent="-285480"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1287c3"/>
              </a:buClr>
              <a:buSzPct val="145000"/>
              <a:buFont typeface="Arial"/>
              <a:buChar char="•"/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הבעיה מודגשת בעבודה עם מקורות מידע גיאוגרפיים אחרים, בדגש על המקוון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marL="285840" indent="-285480"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1287c3"/>
              </a:buClr>
              <a:buSzPct val="145000"/>
              <a:buFont typeface="Arial"/>
              <a:buChar char="•"/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למה? כי זו לא רשת ישראל החדשה שהשתנתה, זו רשת 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IG-05/12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 שנוספה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  <p:timing>
    <p:tnLst>
      <p:par>
        <p:cTn id="35" dur="indefinite" restart="never" nodeType="tmRoot">
          <p:childTnLst>
            <p:seq>
              <p:cTn id="3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Shape 1"/>
          <p:cNvSpPr txBox="1"/>
          <p:nvPr/>
        </p:nvSpPr>
        <p:spPr>
          <a:xfrm>
            <a:off x="1487520" y="-9360"/>
            <a:ext cx="10018440" cy="175212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 rtl="1">
              <a:lnSpc>
                <a:spcPct val="100000"/>
              </a:lnSpc>
            </a:pP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ממשיך להסתבך: </a:t>
            </a: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6991</a:t>
            </a:r>
            <a:endParaRPr b="0" lang="he-IL" sz="40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50" name="CustomShape 2"/>
          <p:cNvSpPr/>
          <p:nvPr/>
        </p:nvSpPr>
        <p:spPr>
          <a:xfrm>
            <a:off x="2639520" y="1556640"/>
            <a:ext cx="2519640" cy="899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600" spc="-1" strike="noStrike">
                <a:solidFill>
                  <a:srgbClr val="ffffff"/>
                </a:solidFill>
                <a:latin typeface="Corbel"/>
              </a:rPr>
              <a:t>CRS</a:t>
            </a:r>
            <a:br/>
            <a:r>
              <a:rPr b="0" lang="en-US" sz="1600" spc="-1" strike="noStrike">
                <a:solidFill>
                  <a:srgbClr val="ffffff"/>
                </a:solidFill>
                <a:latin typeface="Corbel"/>
              </a:rPr>
              <a:t>Israeli Grid 05/12</a:t>
            </a:r>
            <a:br/>
            <a:r>
              <a:rPr b="0" lang="en-US" sz="1600" spc="-1" strike="noStrike">
                <a:solidFill>
                  <a:srgbClr val="ffffff"/>
                </a:solidFill>
                <a:latin typeface="Corbel"/>
              </a:rPr>
              <a:t>EPSG:6991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51" name="CustomShape 3"/>
          <p:cNvSpPr/>
          <p:nvPr/>
        </p:nvSpPr>
        <p:spPr>
          <a:xfrm>
            <a:off x="2639520" y="2914200"/>
            <a:ext cx="2519640" cy="899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600" spc="-1" strike="noStrike">
                <a:solidFill>
                  <a:srgbClr val="ffffff"/>
                </a:solidFill>
                <a:latin typeface="Corbel"/>
              </a:rPr>
              <a:t>Geodetic CRS</a:t>
            </a:r>
            <a:br/>
            <a:r>
              <a:rPr b="0" lang="en-US" sz="1600" spc="-1" strike="noStrike">
                <a:solidFill>
                  <a:srgbClr val="ffffff"/>
                </a:solidFill>
                <a:latin typeface="Corbel"/>
              </a:rPr>
              <a:t>IG05/12 Intermediate CRS</a:t>
            </a:r>
            <a:br/>
            <a:r>
              <a:rPr b="0" lang="en-US" sz="1600" spc="-1" strike="noStrike">
                <a:solidFill>
                  <a:srgbClr val="ffffff"/>
                </a:solidFill>
                <a:latin typeface="Corbel"/>
              </a:rPr>
              <a:t>EPSG:6990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52" name="CustomShape 4"/>
          <p:cNvSpPr/>
          <p:nvPr/>
        </p:nvSpPr>
        <p:spPr>
          <a:xfrm>
            <a:off x="2639520" y="4271400"/>
            <a:ext cx="2519640" cy="899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600" spc="-1" strike="noStrike">
                <a:solidFill>
                  <a:srgbClr val="ffffff"/>
                </a:solidFill>
                <a:latin typeface="Corbel"/>
              </a:rPr>
              <a:t>Datum</a:t>
            </a:r>
            <a:br/>
            <a:r>
              <a:rPr b="0" lang="en-US" sz="1400" spc="-1" strike="noStrike">
                <a:solidFill>
                  <a:srgbClr val="ffffff"/>
                </a:solidFill>
                <a:latin typeface="Corbel"/>
              </a:rPr>
              <a:t>IG05/12 Intermediate Datum</a:t>
            </a:r>
            <a:br/>
            <a:r>
              <a:rPr b="0" lang="en-US" sz="1600" spc="-1" strike="noStrike">
                <a:solidFill>
                  <a:srgbClr val="ffffff"/>
                </a:solidFill>
                <a:latin typeface="Corbel"/>
              </a:rPr>
              <a:t>EPSG:1144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53" name="CustomShape 5"/>
          <p:cNvSpPr/>
          <p:nvPr/>
        </p:nvSpPr>
        <p:spPr>
          <a:xfrm>
            <a:off x="2639520" y="5628960"/>
            <a:ext cx="2519640" cy="899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600" spc="-1" strike="noStrike">
                <a:solidFill>
                  <a:srgbClr val="ffffff"/>
                </a:solidFill>
                <a:latin typeface="Corbel"/>
              </a:rPr>
              <a:t>Ellipsoid</a:t>
            </a:r>
            <a:br/>
            <a:r>
              <a:rPr b="0" lang="en-US" sz="1600" spc="-1" strike="noStrike">
                <a:solidFill>
                  <a:srgbClr val="ffffff"/>
                </a:solidFill>
                <a:latin typeface="Corbel"/>
              </a:rPr>
              <a:t>GRS 1980</a:t>
            </a:r>
            <a:br/>
            <a:r>
              <a:rPr b="0" lang="en-US" sz="1600" spc="-1" strike="noStrike">
                <a:solidFill>
                  <a:srgbClr val="ffffff"/>
                </a:solidFill>
                <a:latin typeface="Corbel"/>
              </a:rPr>
              <a:t>EPSG:7019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54" name="CustomShape 6"/>
          <p:cNvSpPr/>
          <p:nvPr/>
        </p:nvSpPr>
        <p:spPr>
          <a:xfrm>
            <a:off x="6023880" y="1556640"/>
            <a:ext cx="2519640" cy="899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 rtl="1">
              <a:lnSpc>
                <a:spcPct val="100000"/>
              </a:lnSpc>
            </a:pPr>
            <a:r>
              <a:rPr b="0" lang="en-US" sz="1600" spc="-1" strike="noStrike">
                <a:solidFill>
                  <a:srgbClr val="ffffff"/>
                </a:solidFill>
                <a:latin typeface="Corbel"/>
              </a:rPr>
              <a:t>CoordFrame Transform</a:t>
            </a:r>
            <a:br/>
            <a:r>
              <a:rPr b="0" lang="en-US" sz="1400" spc="-1" strike="noStrike">
                <a:solidFill>
                  <a:srgbClr val="ffffff"/>
                </a:solidFill>
                <a:latin typeface="Corbel"/>
              </a:rPr>
              <a:t>IGD05/12 to IG05/12 Intermediate CRS</a:t>
            </a:r>
            <a:br/>
            <a:r>
              <a:rPr b="0" lang="en-US" sz="1600" spc="-1" strike="noStrike">
                <a:solidFill>
                  <a:srgbClr val="ffffff"/>
                </a:solidFill>
                <a:latin typeface="Corbel"/>
              </a:rPr>
              <a:t>EPSG:6993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55" name="CustomShape 7"/>
          <p:cNvSpPr/>
          <p:nvPr/>
        </p:nvSpPr>
        <p:spPr>
          <a:xfrm>
            <a:off x="5375880" y="2618280"/>
            <a:ext cx="1799640" cy="899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600" spc="-1" strike="noStrike">
                <a:solidFill>
                  <a:srgbClr val="ffffff"/>
                </a:solidFill>
                <a:latin typeface="Corbel"/>
              </a:rPr>
              <a:t>Geodetic CRS</a:t>
            </a:r>
            <a:br/>
            <a:r>
              <a:rPr b="0" lang="en-US" sz="1600" spc="-1" strike="noStrike">
                <a:solidFill>
                  <a:srgbClr val="ffffff"/>
                </a:solidFill>
                <a:latin typeface="Corbel"/>
              </a:rPr>
              <a:t>IGD05/12</a:t>
            </a:r>
            <a:br/>
            <a:r>
              <a:rPr b="0" lang="en-US" sz="1600" spc="-1" strike="noStrike">
                <a:solidFill>
                  <a:srgbClr val="ffffff"/>
                </a:solidFill>
                <a:latin typeface="Corbel"/>
              </a:rPr>
              <a:t>EPSG:7139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56" name="CustomShape 8"/>
          <p:cNvSpPr/>
          <p:nvPr/>
        </p:nvSpPr>
        <p:spPr>
          <a:xfrm>
            <a:off x="6023880" y="4271400"/>
            <a:ext cx="2519640" cy="899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600" spc="-1" strike="noStrike">
                <a:solidFill>
                  <a:srgbClr val="ffffff"/>
                </a:solidFill>
                <a:latin typeface="Corbel"/>
              </a:rPr>
              <a:t> </a:t>
            </a:r>
            <a:r>
              <a:rPr b="0" lang="en-US" sz="1600" spc="-1" strike="noStrike">
                <a:solidFill>
                  <a:srgbClr val="ffffff"/>
                </a:solidFill>
                <a:latin typeface="Corbel"/>
              </a:rPr>
              <a:t>Geodetic Datum</a:t>
            </a:r>
            <a:br/>
            <a:r>
              <a:rPr b="0" lang="en-US" sz="1400" spc="-1" strike="noStrike">
                <a:solidFill>
                  <a:srgbClr val="ffffff"/>
                </a:solidFill>
                <a:latin typeface="Corbel"/>
              </a:rPr>
              <a:t>Israeli Geodetic Datum 2005(2012)</a:t>
            </a:r>
            <a:br/>
            <a:r>
              <a:rPr b="0" lang="en-US" sz="1600" spc="-1" strike="noStrike">
                <a:solidFill>
                  <a:srgbClr val="ffffff"/>
                </a:solidFill>
                <a:latin typeface="Corbel"/>
              </a:rPr>
              <a:t>EPSG:1115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57" name="CustomShape 9"/>
          <p:cNvSpPr/>
          <p:nvPr/>
        </p:nvSpPr>
        <p:spPr>
          <a:xfrm>
            <a:off x="6023880" y="5641920"/>
            <a:ext cx="2519640" cy="899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600" spc="-1" strike="noStrike">
                <a:solidFill>
                  <a:srgbClr val="ffffff"/>
                </a:solidFill>
                <a:latin typeface="Corbel"/>
              </a:rPr>
              <a:t>Ellipsoid</a:t>
            </a:r>
            <a:br/>
            <a:r>
              <a:rPr b="0" lang="en-US" sz="1600" spc="-1" strike="noStrike">
                <a:solidFill>
                  <a:srgbClr val="ffffff"/>
                </a:solidFill>
                <a:latin typeface="Corbel"/>
              </a:rPr>
              <a:t>WGS 1984</a:t>
            </a:r>
            <a:br/>
            <a:r>
              <a:rPr b="0" lang="en-US" sz="1600" spc="-1" strike="noStrike">
                <a:solidFill>
                  <a:srgbClr val="ffffff"/>
                </a:solidFill>
                <a:latin typeface="Corbel"/>
              </a:rPr>
              <a:t>EPSG:7030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58" name="CustomShape 10"/>
          <p:cNvSpPr/>
          <p:nvPr/>
        </p:nvSpPr>
        <p:spPr>
          <a:xfrm>
            <a:off x="6743880" y="2956320"/>
            <a:ext cx="1799640" cy="899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600" spc="-1" strike="noStrike">
                <a:solidFill>
                  <a:srgbClr val="ffffff"/>
                </a:solidFill>
                <a:latin typeface="Corbel"/>
              </a:rPr>
              <a:t>Geodetic CRS</a:t>
            </a:r>
            <a:br/>
            <a:r>
              <a:rPr b="0" lang="en-US" sz="1600" spc="-1" strike="noStrike">
                <a:solidFill>
                  <a:srgbClr val="ffffff"/>
                </a:solidFill>
                <a:latin typeface="Corbel"/>
              </a:rPr>
              <a:t>IGD05/12</a:t>
            </a:r>
            <a:br/>
            <a:r>
              <a:rPr b="0" lang="en-US" sz="1600" spc="-1" strike="noStrike">
                <a:solidFill>
                  <a:srgbClr val="ffffff"/>
                </a:solidFill>
                <a:latin typeface="Corbel"/>
              </a:rPr>
              <a:t>EPSG:7138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59" name="CustomShape 11"/>
          <p:cNvSpPr/>
          <p:nvPr/>
        </p:nvSpPr>
        <p:spPr>
          <a:xfrm>
            <a:off x="8134200" y="3294360"/>
            <a:ext cx="1799640" cy="899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600" spc="-1" strike="noStrike">
                <a:solidFill>
                  <a:srgbClr val="ffffff"/>
                </a:solidFill>
                <a:latin typeface="Corbel"/>
              </a:rPr>
              <a:t>Geodetic CRS</a:t>
            </a:r>
            <a:br/>
            <a:r>
              <a:rPr b="0" lang="en-US" sz="1600" spc="-1" strike="noStrike">
                <a:solidFill>
                  <a:srgbClr val="ffffff"/>
                </a:solidFill>
                <a:latin typeface="Corbel"/>
              </a:rPr>
              <a:t>IGD05/12</a:t>
            </a:r>
            <a:br/>
            <a:r>
              <a:rPr b="0" lang="en-US" sz="1600" spc="-1" strike="noStrike">
                <a:solidFill>
                  <a:srgbClr val="ffffff"/>
                </a:solidFill>
                <a:latin typeface="Corbel"/>
              </a:rPr>
              <a:t>EPSG:7137</a:t>
            </a:r>
            <a:endParaRPr b="0" lang="en-US" sz="1600" spc="-1" strike="noStrike">
              <a:latin typeface="Arial"/>
            </a:endParaRPr>
          </a:p>
        </p:txBody>
      </p:sp>
      <p:pic>
        <p:nvPicPr>
          <p:cNvPr id="160" name="Picture 2" descr=""/>
          <p:cNvPicPr/>
          <p:nvPr/>
        </p:nvPicPr>
        <p:blipFill>
          <a:blip r:embed="rId1"/>
          <a:stretch/>
        </p:blipFill>
        <p:spPr>
          <a:xfrm>
            <a:off x="8760240" y="92160"/>
            <a:ext cx="3333960" cy="2914560"/>
          </a:xfrm>
          <a:prstGeom prst="rect">
            <a:avLst/>
          </a:prstGeom>
          <a:ln>
            <a:noFill/>
          </a:ln>
        </p:spPr>
      </p:pic>
      <p:sp>
        <p:nvSpPr>
          <p:cNvPr id="161" name="CustomShape 12"/>
          <p:cNvSpPr/>
          <p:nvPr/>
        </p:nvSpPr>
        <p:spPr>
          <a:xfrm>
            <a:off x="8861760" y="5641920"/>
            <a:ext cx="3330000" cy="91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rtl="1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orbel"/>
              </a:rPr>
              <a:t>Description: (-24.0024, -17.1032, -17.8444, -0.33009, -1.85269, 1.66969, 5.4248)</a:t>
            </a:r>
            <a:endParaRPr b="0" lang="en-US" sz="1800" spc="-1" strike="noStrike">
              <a:latin typeface="Arial"/>
            </a:endParaRPr>
          </a:p>
        </p:txBody>
      </p:sp>
    </p:spTree>
  </p:cSld>
  <p:timing>
    <p:tnLst>
      <p:par>
        <p:cTn id="37" dur="indefinite" restart="never" nodeType="tmRoot">
          <p:childTnLst>
            <p:seq>
              <p:cTn id="3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extShape 1"/>
          <p:cNvSpPr txBox="1"/>
          <p:nvPr/>
        </p:nvSpPr>
        <p:spPr>
          <a:xfrm>
            <a:off x="1484280" y="685800"/>
            <a:ext cx="10018440" cy="17521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 rtl="1">
              <a:lnSpc>
                <a:spcPct val="100000"/>
              </a:lnSpc>
            </a:pP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אף רשת לא מוגדרת נכון בעולם הקוד הפתוח כברירת מחדל</a:t>
            </a:r>
            <a:endParaRPr b="0" lang="he-IL" sz="40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63" name="TextShape 2"/>
          <p:cNvSpPr txBox="1"/>
          <p:nvPr/>
        </p:nvSpPr>
        <p:spPr>
          <a:xfrm>
            <a:off x="1484280" y="2666880"/>
            <a:ext cx="10018440" cy="31237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marL="285840" indent="-285480"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1287c3"/>
              </a:buClr>
              <a:buSzPct val="145000"/>
              <a:buFont typeface="Arial"/>
              <a:buChar char="•"/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רשת 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2039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 עדיין עם מולודנסקי 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3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 פרמטרים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marL="285840" indent="-285480"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1287c3"/>
              </a:buClr>
              <a:buSzPct val="145000"/>
              <a:buFont typeface="Arial"/>
              <a:buChar char="•"/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רשת 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6991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 בלי הגדרות טרנספורמציה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marL="285840" indent="-285480"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1287c3"/>
              </a:buClr>
              <a:buSzPct val="145000"/>
              <a:buFont typeface="Arial"/>
              <a:buChar char="•"/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יש פה מישהו מבאר שבע?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  <p:timing>
    <p:tnLst>
      <p:par>
        <p:cTn id="39" dur="indefinite" restart="never" nodeType="tmRoot">
          <p:childTnLst>
            <p:seq>
              <p:cTn id="4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Shape 1"/>
          <p:cNvSpPr txBox="1"/>
          <p:nvPr/>
        </p:nvSpPr>
        <p:spPr>
          <a:xfrm>
            <a:off x="1484280" y="685800"/>
            <a:ext cx="10018440" cy="17521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65" name="TextShape 2"/>
          <p:cNvSpPr txBox="1"/>
          <p:nvPr/>
        </p:nvSpPr>
        <p:spPr>
          <a:xfrm>
            <a:off x="1484280" y="2666880"/>
            <a:ext cx="10018440" cy="31237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pic>
        <p:nvPicPr>
          <p:cNvPr id="166" name="Picture 3" descr=""/>
          <p:cNvPicPr/>
          <p:nvPr/>
        </p:nvPicPr>
        <p:blipFill>
          <a:blip r:embed="rId1"/>
          <a:stretch/>
        </p:blipFill>
        <p:spPr>
          <a:xfrm>
            <a:off x="630360" y="0"/>
            <a:ext cx="10931040" cy="6857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1" dur="indefinite" restart="never" nodeType="tmRoot">
          <p:childTnLst>
            <p:seq>
              <p:cTn id="4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Shape 1"/>
          <p:cNvSpPr txBox="1"/>
          <p:nvPr/>
        </p:nvSpPr>
        <p:spPr>
          <a:xfrm>
            <a:off x="1484280" y="685800"/>
            <a:ext cx="10018440" cy="17521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68" name="TextShape 2"/>
          <p:cNvSpPr txBox="1"/>
          <p:nvPr/>
        </p:nvSpPr>
        <p:spPr>
          <a:xfrm>
            <a:off x="1484280" y="2666880"/>
            <a:ext cx="10018440" cy="31237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pic>
        <p:nvPicPr>
          <p:cNvPr id="169" name="Picture 3" descr=""/>
          <p:cNvPicPr/>
          <p:nvPr/>
        </p:nvPicPr>
        <p:blipFill>
          <a:blip r:embed="rId1"/>
          <a:stretch/>
        </p:blipFill>
        <p:spPr>
          <a:xfrm>
            <a:off x="630360" y="0"/>
            <a:ext cx="10931040" cy="6857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3" dur="indefinite" restart="never" nodeType="tmRoot">
          <p:childTnLst>
            <p:seq>
              <p:cTn id="4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extShape 1"/>
          <p:cNvSpPr txBox="1"/>
          <p:nvPr/>
        </p:nvSpPr>
        <p:spPr>
          <a:xfrm>
            <a:off x="1484280" y="685800"/>
            <a:ext cx="10018440" cy="17521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71" name="TextShape 2"/>
          <p:cNvSpPr txBox="1"/>
          <p:nvPr/>
        </p:nvSpPr>
        <p:spPr>
          <a:xfrm>
            <a:off x="1484280" y="2666880"/>
            <a:ext cx="10018440" cy="31237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 rtl="1">
              <a:spcBef>
                <a:spcPts val="1417"/>
              </a:spcBef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pic>
        <p:nvPicPr>
          <p:cNvPr id="172" name="Picture 3" descr=""/>
          <p:cNvPicPr/>
          <p:nvPr/>
        </p:nvPicPr>
        <p:blipFill>
          <a:blip r:embed="rId1"/>
          <a:stretch/>
        </p:blipFill>
        <p:spPr>
          <a:xfrm>
            <a:off x="630360" y="0"/>
            <a:ext cx="10931040" cy="6857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5" dur="indefinite" restart="never" nodeType="tmRoot">
          <p:childTnLst>
            <p:seq>
              <p:cTn id="4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Shape 1"/>
          <p:cNvSpPr txBox="1"/>
          <p:nvPr/>
        </p:nvSpPr>
        <p:spPr>
          <a:xfrm>
            <a:off x="1484280" y="685800"/>
            <a:ext cx="10018440" cy="17521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 rtl="1">
              <a:lnSpc>
                <a:spcPct val="100000"/>
              </a:lnSpc>
            </a:pP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הפתרון מיידי</a:t>
            </a:r>
            <a:endParaRPr b="0" lang="he-IL" sz="40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74" name="TextShape 2"/>
          <p:cNvSpPr txBox="1"/>
          <p:nvPr/>
        </p:nvSpPr>
        <p:spPr>
          <a:xfrm>
            <a:off x="1484280" y="2666880"/>
            <a:ext cx="10018440" cy="312372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הגדרות 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PROJ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 ל-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7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 פרמטרים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+proj=tmerc +lat_0=31.7343936111111 +lon_0=35.2045169444445 +k=1.0000067 +x_0=219529.584 +y_0=626907.39 +ellps=GRS80 +towgs84=-24.0024,-17.1032,-17.8444,-0.33009,-1.85269,1.66969,5.4248 +units=m +no_defs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http://tiny.cc/7params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  <p:timing>
    <p:tnLst>
      <p:par>
        <p:cTn id="47" dur="indefinite" restart="never" nodeType="tmRoot">
          <p:childTnLst>
            <p:seq>
              <p:cTn id="4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extShape 1"/>
          <p:cNvSpPr txBox="1"/>
          <p:nvPr/>
        </p:nvSpPr>
        <p:spPr>
          <a:xfrm>
            <a:off x="1484280" y="144720"/>
            <a:ext cx="10018440" cy="16074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 rtl="1">
              <a:lnSpc>
                <a:spcPct val="100000"/>
              </a:lnSpc>
            </a:pP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הבעיה בהגדרת רשת מותאמת אישית</a:t>
            </a:r>
            <a:endParaRPr b="0" lang="he-IL" sz="40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76" name="TextShape 2"/>
          <p:cNvSpPr txBox="1"/>
          <p:nvPr/>
        </p:nvSpPr>
        <p:spPr>
          <a:xfrm>
            <a:off x="1097280" y="1752480"/>
            <a:ext cx="10405440" cy="403812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marL="285840" indent="-285480"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1287c3"/>
              </a:buClr>
              <a:buSzPct val="145000"/>
              <a:buFont typeface="Arial"/>
              <a:buChar char="•"/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שכבות נוצרות, נצפות, נערכות ונשמרות במספר תוכנות במקביל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marL="285840" indent="-285480"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1287c3"/>
              </a:buClr>
              <a:buSzPct val="145000"/>
              <a:buFont typeface="Arial"/>
              <a:buChar char="•"/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זיהוי לא נכון של רשתות וחוסר תאימות בקבצי ההיטל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בפתיחת שכבה שנוצרה ב-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Esri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 עם רשת ישראל בתוכנת-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QGIS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, תזדהה אוטומטית כ-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2039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 עם הגדרת התמרה 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3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 פרמטרים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בפתיחת שכבה שנוצרה ב-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QGIS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 עם רשת ישראל מותאמת אישית בתוכנת-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Esri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, התוכנה תמקם אותה נכון במרחב, איך תיצור לה רשת מותאמת אישית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marL="285840" indent="-285480"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1287c3"/>
              </a:buClr>
              <a:buSzPct val="145000"/>
              <a:buFont typeface="Arial"/>
              <a:buChar char="•"/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בשני המקרים זה שקוף למפעיל ההדיוט שעובד רק ברשת ישראל כלשהי בצורה מקומית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marL="285840" indent="-285480"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1287c3"/>
              </a:buClr>
              <a:buSzPct val="145000"/>
              <a:buFont typeface="Arial"/>
              <a:buChar char="•"/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בשני המקרים הפתרון קל אך </a:t>
            </a:r>
            <a:r>
              <a:rPr b="1" lang="he-IL" sz="2400" spc="-1" strike="noStrike">
                <a:solidFill>
                  <a:srgbClr val="000000"/>
                </a:solidFill>
                <a:latin typeface="Corbel"/>
              </a:rPr>
              <a:t>מצריך פעולה נוספת בכל הוספת שכבה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  <p:timing>
    <p:tnLst>
      <p:par>
        <p:cTn id="49" dur="indefinite" restart="never" nodeType="tmRoot">
          <p:childTnLst>
            <p:seq>
              <p:cTn id="5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extShape 1"/>
          <p:cNvSpPr txBox="1"/>
          <p:nvPr/>
        </p:nvSpPr>
        <p:spPr>
          <a:xfrm>
            <a:off x="1559520" y="1124640"/>
            <a:ext cx="10018440" cy="57330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בואו נדרוס את הגדרות 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2039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 גם ב-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QGIS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                     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78" name="TextShape 2"/>
          <p:cNvSpPr txBox="1"/>
          <p:nvPr/>
        </p:nvSpPr>
        <p:spPr>
          <a:xfrm>
            <a:off x="1559520" y="18360"/>
            <a:ext cx="10018440" cy="17521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 rtl="1">
              <a:lnSpc>
                <a:spcPct val="100000"/>
              </a:lnSpc>
            </a:pP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הפתרון הרובוסטי</a:t>
            </a:r>
            <a:endParaRPr b="0" lang="he-IL" sz="4000" spc="-1" strike="noStrike">
              <a:solidFill>
                <a:srgbClr val="000000"/>
              </a:solidFill>
              <a:latin typeface="Corbel"/>
            </a:endParaRPr>
          </a:p>
        </p:txBody>
      </p:sp>
      <p:pic>
        <p:nvPicPr>
          <p:cNvPr id="179" name="Picture 4" descr=""/>
          <p:cNvPicPr/>
          <p:nvPr/>
        </p:nvPicPr>
        <p:blipFill>
          <a:blip r:embed="rId1"/>
          <a:stretch/>
        </p:blipFill>
        <p:spPr>
          <a:xfrm>
            <a:off x="-19440" y="2205000"/>
            <a:ext cx="12191760" cy="3240720"/>
          </a:xfrm>
          <a:prstGeom prst="rect">
            <a:avLst/>
          </a:prstGeom>
          <a:ln>
            <a:noFill/>
          </a:ln>
        </p:spPr>
      </p:pic>
      <p:pic>
        <p:nvPicPr>
          <p:cNvPr id="180" name="Picture 5" descr=""/>
          <p:cNvPicPr/>
          <p:nvPr/>
        </p:nvPicPr>
        <p:blipFill>
          <a:blip r:embed="rId2"/>
          <a:stretch/>
        </p:blipFill>
        <p:spPr>
          <a:xfrm>
            <a:off x="-19440" y="5279040"/>
            <a:ext cx="12191760" cy="1578600"/>
          </a:xfrm>
          <a:prstGeom prst="rect">
            <a:avLst/>
          </a:prstGeom>
          <a:ln>
            <a:noFill/>
          </a:ln>
        </p:spPr>
      </p:pic>
      <p:sp>
        <p:nvSpPr>
          <p:cNvPr id="181" name="TextShape 3"/>
          <p:cNvSpPr txBox="1"/>
          <p:nvPr/>
        </p:nvSpPr>
        <p:spPr>
          <a:xfrm>
            <a:off x="457200" y="4023360"/>
            <a:ext cx="3474720" cy="395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2400" spc="-1" strike="noStrike">
                <a:solidFill>
                  <a:srgbClr val="000000"/>
                </a:solidFill>
                <a:latin typeface="Corbel"/>
              </a:rPr>
              <a:t>http://tiny.cc/QGISfix</a:t>
            </a:r>
            <a:endParaRPr b="0" lang="en-US" sz="2400" spc="-1" strike="noStrike">
              <a:latin typeface="Arial"/>
            </a:endParaRPr>
          </a:p>
        </p:txBody>
      </p:sp>
    </p:spTree>
  </p:cSld>
  <p:timing>
    <p:tnLst>
      <p:par>
        <p:cTn id="51" dur="indefinite" restart="never" nodeType="tmRoot">
          <p:childTnLst>
            <p:seq>
              <p:cTn id="5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extShape 1"/>
          <p:cNvSpPr txBox="1"/>
          <p:nvPr/>
        </p:nvSpPr>
        <p:spPr>
          <a:xfrm>
            <a:off x="2495520" y="2997000"/>
            <a:ext cx="5832360" cy="9216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r" rtl="1">
              <a:lnSpc>
                <a:spcPct val="100000"/>
              </a:lnSpc>
              <a:spcBef>
                <a:spcPts val="799"/>
              </a:spcBef>
              <a:spcAft>
                <a:spcPts val="601"/>
              </a:spcAft>
            </a:pP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תודה על ההקשבה</a:t>
            </a:r>
            <a:endParaRPr b="0" lang="he-IL" sz="40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  <p:timing>
    <p:tnLst>
      <p:par>
        <p:cTn id="53" dur="indefinite" restart="never" nodeType="tmRoot">
          <p:childTnLst>
            <p:seq>
              <p:cTn id="5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extShape 1"/>
          <p:cNvSpPr txBox="1"/>
          <p:nvPr/>
        </p:nvSpPr>
        <p:spPr>
          <a:xfrm>
            <a:off x="1484280" y="685800"/>
            <a:ext cx="10018440" cy="17521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 rtl="1">
              <a:lnSpc>
                <a:spcPct val="100000"/>
              </a:lnSpc>
            </a:pP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פתרון ארוך טווח</a:t>
            </a:r>
            <a:endParaRPr b="0" lang="he-IL" sz="40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84" name="TextShape 2"/>
          <p:cNvSpPr txBox="1"/>
          <p:nvPr/>
        </p:nvSpPr>
        <p:spPr>
          <a:xfrm>
            <a:off x="1484280" y="2666880"/>
            <a:ext cx="10018440" cy="31237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marL="285840" indent="-285480"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1287c3"/>
              </a:buClr>
              <a:buSzPct val="145000"/>
              <a:buFont typeface="Arial"/>
              <a:buChar char="•"/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אני מתעתד לעשות 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PR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 ל 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QGIS-master</a:t>
            </a: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 עם הגדרות טרנספורמציה נכונות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marL="285840" indent="-285480" algn="r" rtl="1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1287c3"/>
              </a:buClr>
              <a:buSzPct val="145000"/>
              <a:buFont typeface="Arial"/>
              <a:buChar char="•"/>
            </a:pPr>
            <a:r>
              <a:rPr b="0" lang="he-IL" sz="2400" spc="-1" strike="noStrike">
                <a:solidFill>
                  <a:srgbClr val="000000"/>
                </a:solidFill>
                <a:latin typeface="Corbel"/>
              </a:rPr>
              <a:t>איזה פתרון הכי כדאי?</a:t>
            </a:r>
            <a:endParaRPr b="0" lang="he-IL" sz="2400" spc="-1" strike="noStrike">
              <a:solidFill>
                <a:srgbClr val="000000"/>
              </a:solidFill>
              <a:latin typeface="Corbel"/>
            </a:endParaRPr>
          </a:p>
          <a:p>
            <a:pPr lvl="1" marL="743040" indent="-285480" algn="r" rtl="1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1287c3"/>
              </a:buClr>
              <a:buSzPct val="145000"/>
              <a:buFont typeface="Arial"/>
              <a:buChar char="•"/>
            </a:pPr>
            <a:r>
              <a:rPr b="0" lang="he-IL" sz="2000" spc="-1" strike="noStrike">
                <a:solidFill>
                  <a:srgbClr val="000000"/>
                </a:solidFill>
                <a:latin typeface="Corbel"/>
              </a:rPr>
              <a:t>דריסת </a:t>
            </a:r>
            <a:r>
              <a:rPr b="0" lang="he-IL" sz="2000" spc="-1" strike="noStrike">
                <a:solidFill>
                  <a:srgbClr val="000000"/>
                </a:solidFill>
                <a:latin typeface="Corbel"/>
              </a:rPr>
              <a:t>2039</a:t>
            </a:r>
            <a:r>
              <a:rPr b="0" lang="he-IL" sz="2000" spc="-1" strike="noStrike">
                <a:solidFill>
                  <a:srgbClr val="000000"/>
                </a:solidFill>
                <a:latin typeface="Corbel"/>
              </a:rPr>
              <a:t> עם פרמטרים חדשים</a:t>
            </a:r>
            <a:endParaRPr b="0" lang="he-IL" sz="2000" spc="-1" strike="noStrike">
              <a:solidFill>
                <a:srgbClr val="000000"/>
              </a:solidFill>
              <a:latin typeface="Corbel"/>
            </a:endParaRPr>
          </a:p>
          <a:p>
            <a:pPr lvl="1" marL="743040" indent="-285480" algn="r" rtl="1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1287c3"/>
              </a:buClr>
              <a:buSzPct val="145000"/>
              <a:buFont typeface="Arial"/>
              <a:buChar char="•"/>
            </a:pPr>
            <a:r>
              <a:rPr b="0" lang="he-IL" sz="2000" spc="-1" strike="noStrike">
                <a:solidFill>
                  <a:srgbClr val="000000"/>
                </a:solidFill>
                <a:latin typeface="Corbel"/>
              </a:rPr>
              <a:t>דריסת </a:t>
            </a:r>
            <a:r>
              <a:rPr b="0" lang="he-IL" sz="2000" spc="-1" strike="noStrike">
                <a:solidFill>
                  <a:srgbClr val="000000"/>
                </a:solidFill>
                <a:latin typeface="Corbel"/>
              </a:rPr>
              <a:t>6991</a:t>
            </a:r>
            <a:r>
              <a:rPr b="0" lang="he-IL" sz="2000" spc="-1" strike="noStrike">
                <a:solidFill>
                  <a:srgbClr val="000000"/>
                </a:solidFill>
                <a:latin typeface="Corbel"/>
              </a:rPr>
              <a:t> עם פרמטרים חדשים</a:t>
            </a:r>
            <a:endParaRPr b="0" lang="he-IL" sz="2000" spc="-1" strike="noStrike">
              <a:solidFill>
                <a:srgbClr val="000000"/>
              </a:solidFill>
              <a:latin typeface="Corbel"/>
            </a:endParaRPr>
          </a:p>
          <a:p>
            <a:pPr lvl="1" marL="743040" indent="-285480" algn="r" rtl="1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1287c3"/>
              </a:buClr>
              <a:buSzPct val="145000"/>
              <a:buFont typeface="Arial"/>
              <a:buChar char="•"/>
            </a:pPr>
            <a:r>
              <a:rPr b="0" lang="he-IL" sz="2000" spc="-1" strike="noStrike">
                <a:solidFill>
                  <a:srgbClr val="000000"/>
                </a:solidFill>
                <a:latin typeface="Corbel"/>
              </a:rPr>
              <a:t>דריסת </a:t>
            </a:r>
            <a:r>
              <a:rPr b="0" lang="he-IL" sz="2000" spc="-1" strike="noStrike">
                <a:solidFill>
                  <a:srgbClr val="000000"/>
                </a:solidFill>
                <a:latin typeface="Corbel"/>
              </a:rPr>
              <a:t>2039</a:t>
            </a:r>
            <a:r>
              <a:rPr b="0" lang="he-IL" sz="2000" spc="-1" strike="noStrike">
                <a:solidFill>
                  <a:srgbClr val="000000"/>
                </a:solidFill>
                <a:latin typeface="Corbel"/>
              </a:rPr>
              <a:t> ו-</a:t>
            </a:r>
            <a:r>
              <a:rPr b="0" lang="he-IL" sz="2000" spc="-1" strike="noStrike">
                <a:solidFill>
                  <a:srgbClr val="000000"/>
                </a:solidFill>
                <a:latin typeface="Corbel"/>
              </a:rPr>
              <a:t>6991</a:t>
            </a:r>
            <a:endParaRPr b="0" lang="he-IL" sz="2000" spc="-1" strike="noStrike">
              <a:solidFill>
                <a:srgbClr val="000000"/>
              </a:solidFill>
              <a:latin typeface="Corbel"/>
            </a:endParaRPr>
          </a:p>
          <a:p>
            <a:pPr algn="r" rtl="1">
              <a:spcBef>
                <a:spcPts val="1417"/>
              </a:spcBef>
            </a:pPr>
            <a:endParaRPr b="0" lang="he-IL" sz="2000" spc="-1" strike="noStrike">
              <a:solidFill>
                <a:srgbClr val="000000"/>
              </a:solidFill>
              <a:latin typeface="Corbel"/>
            </a:endParaRPr>
          </a:p>
        </p:txBody>
      </p:sp>
    </p:spTree>
  </p:cSld>
  <p:timing>
    <p:tnLst>
      <p:par>
        <p:cTn id="55" dur="indefinite" restart="never" nodeType="tmRoot">
          <p:childTnLst>
            <p:seq>
              <p:cTn id="5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Shape 1"/>
          <p:cNvSpPr txBox="1"/>
          <p:nvPr/>
        </p:nvSpPr>
        <p:spPr>
          <a:xfrm>
            <a:off x="1487520" y="0"/>
            <a:ext cx="10018440" cy="17521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 rtl="1">
              <a:lnSpc>
                <a:spcPct val="100000"/>
              </a:lnSpc>
            </a:pP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לסיכום</a:t>
            </a:r>
            <a:endParaRPr b="0" lang="he-IL" sz="4000" spc="-1" strike="noStrike">
              <a:solidFill>
                <a:srgbClr val="000000"/>
              </a:solidFill>
              <a:latin typeface="Corbel"/>
            </a:endParaRPr>
          </a:p>
        </p:txBody>
      </p:sp>
      <p:pic>
        <p:nvPicPr>
          <p:cNvPr id="186" name="Content Placeholder 3" descr=""/>
          <p:cNvPicPr/>
          <p:nvPr/>
        </p:nvPicPr>
        <p:blipFill>
          <a:blip r:embed="rId1"/>
          <a:stretch/>
        </p:blipFill>
        <p:spPr>
          <a:xfrm>
            <a:off x="2973960" y="1484640"/>
            <a:ext cx="7045200" cy="5229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7" dur="indefinite" restart="never" nodeType="tmRoot">
          <p:childTnLst>
            <p:seq>
              <p:cTn id="5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extShape 1"/>
          <p:cNvSpPr txBox="1"/>
          <p:nvPr/>
        </p:nvSpPr>
        <p:spPr>
          <a:xfrm>
            <a:off x="2495520" y="2997000"/>
            <a:ext cx="5832360" cy="9216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r" rtl="1">
              <a:lnSpc>
                <a:spcPct val="100000"/>
              </a:lnSpc>
              <a:spcBef>
                <a:spcPts val="799"/>
              </a:spcBef>
              <a:spcAft>
                <a:spcPts val="601"/>
              </a:spcAft>
            </a:pPr>
            <a:r>
              <a:rPr b="0" lang="he-IL" sz="4000" spc="-1" strike="noStrike">
                <a:solidFill>
                  <a:srgbClr val="000000"/>
                </a:solidFill>
                <a:latin typeface="Corbel"/>
              </a:rPr>
              <a:t>תודה על ההקשבה</a:t>
            </a:r>
            <a:endParaRPr b="0" lang="he-IL" sz="4000" spc="-1" strike="noStrike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88" name="CustomShape 2"/>
          <p:cNvSpPr/>
          <p:nvPr/>
        </p:nvSpPr>
        <p:spPr>
          <a:xfrm>
            <a:off x="3503880" y="4437000"/>
            <a:ext cx="8280720" cy="2304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en-US" sz="2400" spc="-1" strike="noStrike">
                <a:solidFill>
                  <a:srgbClr val="000000"/>
                </a:solidFill>
                <a:latin typeface="Corbel"/>
              </a:rPr>
              <a:t>Email me: </a:t>
            </a:r>
            <a:r>
              <a:rPr b="0" lang="en-US" sz="2400" spc="-1" strike="noStrike" u="sng">
                <a:solidFill>
                  <a:srgbClr val="3085ed"/>
                </a:solidFill>
                <a:uFillTx/>
                <a:latin typeface="Corbel"/>
                <a:hlinkClick r:id="rId1"/>
              </a:rPr>
              <a:t>harel.dunn@gmail.com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en-US" sz="2400" spc="-1" strike="noStrike">
                <a:solidFill>
                  <a:srgbClr val="000000"/>
                </a:solidFill>
                <a:latin typeface="Corbel"/>
              </a:rPr>
              <a:t>Tweet me: </a:t>
            </a:r>
            <a:r>
              <a:rPr b="0" lang="en-US" sz="2400" spc="-1" strike="noStrike" u="sng">
                <a:solidFill>
                  <a:srgbClr val="3085ed"/>
                </a:solidFill>
                <a:uFillTx/>
                <a:latin typeface="Corbel"/>
                <a:hlinkClick r:id="rId2"/>
              </a:rPr>
              <a:t>@</a:t>
            </a:r>
            <a:r>
              <a:rPr b="0" lang="en-US" sz="2400" spc="-1" strike="noStrike" u="sng">
                <a:solidFill>
                  <a:srgbClr val="3085ed"/>
                </a:solidFill>
                <a:uFillTx/>
                <a:latin typeface="Corbel"/>
                <a:hlinkClick r:id="rId3"/>
              </a:rPr>
              <a:t>HarelDan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en-US" sz="2400" spc="-1" strike="noStrike">
                <a:solidFill>
                  <a:srgbClr val="000000"/>
                </a:solidFill>
                <a:latin typeface="Corbel"/>
              </a:rPr>
              <a:t>Fork me: </a:t>
            </a:r>
            <a:r>
              <a:rPr b="0" lang="en-US" sz="2400" spc="-1" strike="noStrike" u="sng">
                <a:solidFill>
                  <a:srgbClr val="3085ed"/>
                </a:solidFill>
                <a:uFillTx/>
                <a:latin typeface="Corbel"/>
                <a:hlinkClick r:id="rId4"/>
              </a:rPr>
              <a:t>hareldunn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r>
              <a:rPr b="0" lang="en-US" sz="2400" spc="-1" strike="noStrike">
                <a:solidFill>
                  <a:srgbClr val="000000"/>
                </a:solidFill>
                <a:latin typeface="Corbel"/>
              </a:rPr>
              <a:t>Don’t Facebook me</a:t>
            </a:r>
            <a:endParaRPr b="0" lang="en-US" sz="2400" spc="-1" strike="noStrike">
              <a:latin typeface="Arial"/>
            </a:endParaRPr>
          </a:p>
        </p:txBody>
      </p:sp>
    </p:spTree>
  </p:cSld>
  <p:timing>
    <p:tnLst>
      <p:par>
        <p:cTn id="59" dur="indefinite" restart="never" nodeType="tmRoot">
          <p:childTnLst>
            <p:seq>
              <p:cTn id="6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1942</TotalTime>
  <Application>LibreOffice/6.0.1.1$Windows_X86_64 LibreOffice_project/60bfb1526849283ce2491346ed2aa51c465abfe6</Application>
  <Words>464</Words>
  <Paragraphs>102</Paragraphs>
  <Company>Hewlett-Packard Company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2019-06-06T11:00:15Z</dcterms:created>
  <dc:creator>harel</dc:creator>
  <dc:description/>
  <dc:language>en-US</dc:language>
  <cp:lastModifiedBy/>
  <dcterms:modified xsi:type="dcterms:W3CDTF">2019-06-12T04:22:50Z</dcterms:modified>
  <cp:revision>52</cp:revision>
  <dc:subject/>
  <dc:title>שת ישראל החדשה בסביבות קוד פתוח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Company">
    <vt:lpwstr>Hewlett-Packard Company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1</vt:i4>
  </property>
  <property fmtid="{D5CDD505-2E9C-101B-9397-08002B2CF9AE}" pid="9" name="PresentationFormat">
    <vt:lpwstr>Widescreen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30</vt:i4>
  </property>
</Properties>
</file>